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65" r:id="rId2"/>
    <p:sldMasterId id="2147483668" r:id="rId3"/>
    <p:sldMasterId id="2147483680" r:id="rId4"/>
  </p:sldMasterIdLst>
  <p:notesMasterIdLst>
    <p:notesMasterId r:id="rId97"/>
  </p:notesMasterIdLst>
  <p:handoutMasterIdLst>
    <p:handoutMasterId r:id="rId98"/>
  </p:handoutMasterIdLst>
  <p:sldIdLst>
    <p:sldId id="265" r:id="rId5"/>
    <p:sldId id="266" r:id="rId6"/>
    <p:sldId id="267" r:id="rId7"/>
    <p:sldId id="257" r:id="rId8"/>
    <p:sldId id="258" r:id="rId9"/>
    <p:sldId id="269" r:id="rId10"/>
    <p:sldId id="270" r:id="rId11"/>
    <p:sldId id="261" r:id="rId12"/>
    <p:sldId id="271" r:id="rId13"/>
    <p:sldId id="272" r:id="rId14"/>
    <p:sldId id="260" r:id="rId15"/>
    <p:sldId id="259" r:id="rId16"/>
    <p:sldId id="273" r:id="rId17"/>
    <p:sldId id="262" r:id="rId18"/>
    <p:sldId id="263" r:id="rId19"/>
    <p:sldId id="264" r:id="rId20"/>
    <p:sldId id="274" r:id="rId21"/>
    <p:sldId id="276" r:id="rId22"/>
    <p:sldId id="282" r:id="rId23"/>
    <p:sldId id="277" r:id="rId24"/>
    <p:sldId id="278" r:id="rId25"/>
    <p:sldId id="279" r:id="rId26"/>
    <p:sldId id="280" r:id="rId27"/>
    <p:sldId id="281" r:id="rId28"/>
    <p:sldId id="283" r:id="rId29"/>
    <p:sldId id="284" r:id="rId30"/>
    <p:sldId id="350" r:id="rId31"/>
    <p:sldId id="285" r:id="rId32"/>
    <p:sldId id="286" r:id="rId33"/>
    <p:sldId id="287" r:id="rId34"/>
    <p:sldId id="288" r:id="rId35"/>
    <p:sldId id="289" r:id="rId36"/>
    <p:sldId id="290" r:id="rId37"/>
    <p:sldId id="295" r:id="rId38"/>
    <p:sldId id="291" r:id="rId39"/>
    <p:sldId id="292" r:id="rId40"/>
    <p:sldId id="293" r:id="rId41"/>
    <p:sldId id="294" r:id="rId42"/>
    <p:sldId id="275" r:id="rId43"/>
    <p:sldId id="296" r:id="rId44"/>
    <p:sldId id="297" r:id="rId45"/>
    <p:sldId id="298" r:id="rId46"/>
    <p:sldId id="299" r:id="rId47"/>
    <p:sldId id="300" r:id="rId48"/>
    <p:sldId id="310" r:id="rId49"/>
    <p:sldId id="301" r:id="rId50"/>
    <p:sldId id="302" r:id="rId51"/>
    <p:sldId id="303" r:id="rId52"/>
    <p:sldId id="306" r:id="rId53"/>
    <p:sldId id="305" r:id="rId54"/>
    <p:sldId id="308" r:id="rId55"/>
    <p:sldId id="307" r:id="rId56"/>
    <p:sldId id="309" r:id="rId57"/>
    <p:sldId id="312" r:id="rId58"/>
    <p:sldId id="311"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Lst>
  <p:sldSz cx="9144000" cy="5143500" type="screen16x9"/>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42" d="100"/>
          <a:sy n="142" d="100"/>
        </p:scale>
        <p:origin x="564" y="102"/>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handoutMaster" Target="handoutMasters/handout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A21AFA57-28AC-47C2-A384-436436216151}" type="datetimeFigureOut">
              <a:rPr lang="en-US" smtClean="0"/>
              <a:t>5/21/2018</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D2DE6F2A-EE9B-4DA7-99F1-FEE4348112C5}" type="slidenum">
              <a:rPr lang="en-US" smtClean="0"/>
              <a:t>‹#›</a:t>
            </a:fld>
            <a:endParaRPr lang="en-US"/>
          </a:p>
        </p:txBody>
      </p:sp>
    </p:spTree>
    <p:extLst>
      <p:ext uri="{BB962C8B-B14F-4D97-AF65-F5344CB8AC3E}">
        <p14:creationId xmlns:p14="http://schemas.microsoft.com/office/powerpoint/2010/main" val="1071568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EFA0DC41-6E4C-FA44-8EF1-40896FACC6CF}" type="datetimeFigureOut">
              <a:rPr lang="en-US" smtClean="0"/>
              <a:pPr/>
              <a:t>5/21/2018</a:t>
            </a:fld>
            <a:endParaRPr lang="en-US"/>
          </a:p>
        </p:txBody>
      </p:sp>
      <p:sp>
        <p:nvSpPr>
          <p:cNvPr id="4" name="Slide Image Placeholder 3"/>
          <p:cNvSpPr>
            <a:spLocks noGrp="1" noRot="1" noChangeAspect="1"/>
          </p:cNvSpPr>
          <p:nvPr>
            <p:ph type="sldImg" idx="2"/>
          </p:nvPr>
        </p:nvSpPr>
        <p:spPr>
          <a:xfrm>
            <a:off x="407988" y="698500"/>
            <a:ext cx="6207125"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61CDD4DA-5713-A34B-8C0A-EC1628F5FCD2}" type="slidenum">
              <a:rPr lang="en-US" smtClean="0"/>
              <a:pPr/>
              <a:t>‹#›</a:t>
            </a:fld>
            <a:endParaRPr lang="en-US"/>
          </a:p>
        </p:txBody>
      </p:sp>
    </p:spTree>
    <p:extLst>
      <p:ext uri="{BB962C8B-B14F-4D97-AF65-F5344CB8AC3E}">
        <p14:creationId xmlns:p14="http://schemas.microsoft.com/office/powerpoint/2010/main" val="39202645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B19B62-2768-CB40-B645-1F6F17FAC517}" type="slidenum">
              <a:rPr lang="en-US">
                <a:solidFill>
                  <a:prstClr val="black"/>
                </a:solidFill>
              </a:rPr>
              <a:pPr/>
              <a:t>1</a:t>
            </a:fld>
            <a:endParaRPr lang="en-US">
              <a:solidFill>
                <a:prstClr val="black"/>
              </a:solidFill>
            </a:endParaRPr>
          </a:p>
        </p:txBody>
      </p:sp>
      <p:sp>
        <p:nvSpPr>
          <p:cNvPr id="10242" name="Rectangle 2"/>
          <p:cNvSpPr>
            <a:spLocks noGrp="1" noRot="1" noChangeAspect="1" noChangeArrowheads="1" noTextEdit="1"/>
          </p:cNvSpPr>
          <p:nvPr>
            <p:ph type="sldImg"/>
          </p:nvPr>
        </p:nvSpPr>
        <p:spPr>
          <a:xfrm>
            <a:off x="407988" y="698500"/>
            <a:ext cx="6207125" cy="3490913"/>
          </a:xfrm>
          <a:ln/>
        </p:spPr>
      </p:sp>
      <p:sp>
        <p:nvSpPr>
          <p:cNvPr id="102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24332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88EA5D-5F6C-134E-9280-02CBAA95D75E}" type="slidenum">
              <a:rPr lang="en-US">
                <a:solidFill>
                  <a:prstClr val="black"/>
                </a:solidFill>
              </a:rPr>
              <a:pPr/>
              <a:t>11</a:t>
            </a:fld>
            <a:endParaRPr lang="en-US">
              <a:solidFill>
                <a:prstClr val="black"/>
              </a:solidFill>
            </a:endParaRPr>
          </a:p>
        </p:txBody>
      </p:sp>
      <p:sp>
        <p:nvSpPr>
          <p:cNvPr id="21506" name="Rectangle 2"/>
          <p:cNvSpPr>
            <a:spLocks noGrp="1" noRot="1" noChangeAspect="1" noChangeArrowheads="1" noTextEdit="1"/>
          </p:cNvSpPr>
          <p:nvPr>
            <p:ph type="sldImg"/>
          </p:nvPr>
        </p:nvSpPr>
        <p:spPr>
          <a:xfrm>
            <a:off x="407988" y="698500"/>
            <a:ext cx="6207125" cy="3490913"/>
          </a:xfrm>
          <a:ln/>
        </p:spPr>
      </p:sp>
      <p:sp>
        <p:nvSpPr>
          <p:cNvPr id="21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87892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88EA5D-5F6C-134E-9280-02CBAA95D75E}" type="slidenum">
              <a:rPr lang="en-US">
                <a:solidFill>
                  <a:prstClr val="black"/>
                </a:solidFill>
              </a:rPr>
              <a:pPr/>
              <a:t>12</a:t>
            </a:fld>
            <a:endParaRPr lang="en-US">
              <a:solidFill>
                <a:prstClr val="black"/>
              </a:solidFill>
            </a:endParaRPr>
          </a:p>
        </p:txBody>
      </p:sp>
      <p:sp>
        <p:nvSpPr>
          <p:cNvPr id="21506" name="Rectangle 2"/>
          <p:cNvSpPr>
            <a:spLocks noGrp="1" noRot="1" noChangeAspect="1" noChangeArrowheads="1" noTextEdit="1"/>
          </p:cNvSpPr>
          <p:nvPr>
            <p:ph type="sldImg"/>
          </p:nvPr>
        </p:nvSpPr>
        <p:spPr>
          <a:xfrm>
            <a:off x="407988" y="698500"/>
            <a:ext cx="6207125" cy="3490913"/>
          </a:xfrm>
          <a:ln/>
        </p:spPr>
      </p:sp>
      <p:sp>
        <p:nvSpPr>
          <p:cNvPr id="21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287147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88EA5D-5F6C-134E-9280-02CBAA95D75E}" type="slidenum">
              <a:rPr lang="en-US">
                <a:solidFill>
                  <a:prstClr val="black"/>
                </a:solidFill>
              </a:rPr>
              <a:pPr/>
              <a:t>13</a:t>
            </a:fld>
            <a:endParaRPr lang="en-US">
              <a:solidFill>
                <a:prstClr val="black"/>
              </a:solidFill>
            </a:endParaRPr>
          </a:p>
        </p:txBody>
      </p:sp>
      <p:sp>
        <p:nvSpPr>
          <p:cNvPr id="21506" name="Rectangle 2"/>
          <p:cNvSpPr>
            <a:spLocks noGrp="1" noRot="1" noChangeAspect="1" noChangeArrowheads="1" noTextEdit="1"/>
          </p:cNvSpPr>
          <p:nvPr>
            <p:ph type="sldImg"/>
          </p:nvPr>
        </p:nvSpPr>
        <p:spPr>
          <a:xfrm>
            <a:off x="407988" y="698500"/>
            <a:ext cx="6207125" cy="3490913"/>
          </a:xfrm>
          <a:ln/>
        </p:spPr>
      </p:sp>
      <p:sp>
        <p:nvSpPr>
          <p:cNvPr id="21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3896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88EA5D-5F6C-134E-9280-02CBAA95D75E}" type="slidenum">
              <a:rPr lang="en-US">
                <a:solidFill>
                  <a:prstClr val="black"/>
                </a:solidFill>
              </a:rPr>
              <a:pPr/>
              <a:t>14</a:t>
            </a:fld>
            <a:endParaRPr lang="en-US">
              <a:solidFill>
                <a:prstClr val="black"/>
              </a:solidFill>
            </a:endParaRPr>
          </a:p>
        </p:txBody>
      </p:sp>
      <p:sp>
        <p:nvSpPr>
          <p:cNvPr id="21506" name="Rectangle 2"/>
          <p:cNvSpPr>
            <a:spLocks noGrp="1" noRot="1" noChangeAspect="1" noChangeArrowheads="1" noTextEdit="1"/>
          </p:cNvSpPr>
          <p:nvPr>
            <p:ph type="sldImg"/>
          </p:nvPr>
        </p:nvSpPr>
        <p:spPr>
          <a:xfrm>
            <a:off x="407988" y="698500"/>
            <a:ext cx="6207125" cy="3490913"/>
          </a:xfrm>
          <a:ln/>
        </p:spPr>
      </p:sp>
      <p:sp>
        <p:nvSpPr>
          <p:cNvPr id="21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072985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88EA5D-5F6C-134E-9280-02CBAA95D75E}" type="slidenum">
              <a:rPr lang="en-US">
                <a:solidFill>
                  <a:prstClr val="black"/>
                </a:solidFill>
              </a:rPr>
              <a:pPr/>
              <a:t>15</a:t>
            </a:fld>
            <a:endParaRPr lang="en-US">
              <a:solidFill>
                <a:prstClr val="black"/>
              </a:solidFill>
            </a:endParaRPr>
          </a:p>
        </p:txBody>
      </p:sp>
      <p:sp>
        <p:nvSpPr>
          <p:cNvPr id="21506" name="Rectangle 2"/>
          <p:cNvSpPr>
            <a:spLocks noGrp="1" noRot="1" noChangeAspect="1" noChangeArrowheads="1" noTextEdit="1"/>
          </p:cNvSpPr>
          <p:nvPr>
            <p:ph type="sldImg"/>
          </p:nvPr>
        </p:nvSpPr>
        <p:spPr>
          <a:xfrm>
            <a:off x="407988" y="698500"/>
            <a:ext cx="6207125" cy="3490913"/>
          </a:xfrm>
          <a:ln/>
        </p:spPr>
      </p:sp>
      <p:sp>
        <p:nvSpPr>
          <p:cNvPr id="21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40629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88EA5D-5F6C-134E-9280-02CBAA95D75E}" type="slidenum">
              <a:rPr lang="en-US">
                <a:solidFill>
                  <a:prstClr val="black"/>
                </a:solidFill>
              </a:rPr>
              <a:pPr/>
              <a:t>16</a:t>
            </a:fld>
            <a:endParaRPr lang="en-US">
              <a:solidFill>
                <a:prstClr val="black"/>
              </a:solidFill>
            </a:endParaRPr>
          </a:p>
        </p:txBody>
      </p:sp>
      <p:sp>
        <p:nvSpPr>
          <p:cNvPr id="21506" name="Rectangle 2"/>
          <p:cNvSpPr>
            <a:spLocks noGrp="1" noRot="1" noChangeAspect="1" noChangeArrowheads="1" noTextEdit="1"/>
          </p:cNvSpPr>
          <p:nvPr>
            <p:ph type="sldImg"/>
          </p:nvPr>
        </p:nvSpPr>
        <p:spPr>
          <a:xfrm>
            <a:off x="407988" y="698500"/>
            <a:ext cx="6207125" cy="3490913"/>
          </a:xfrm>
          <a:ln/>
        </p:spPr>
      </p:sp>
      <p:sp>
        <p:nvSpPr>
          <p:cNvPr id="21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054011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81F82D-193B-B347-A76E-F1481185B076}" type="slidenum">
              <a:rPr lang="en-US">
                <a:solidFill>
                  <a:prstClr val="black"/>
                </a:solidFill>
              </a:rPr>
              <a:pPr/>
              <a:t>17</a:t>
            </a:fld>
            <a:endParaRPr lang="en-US">
              <a:solidFill>
                <a:prstClr val="black"/>
              </a:solidFill>
            </a:endParaRPr>
          </a:p>
        </p:txBody>
      </p:sp>
      <p:sp>
        <p:nvSpPr>
          <p:cNvPr id="19458" name="Rectangle 2"/>
          <p:cNvSpPr>
            <a:spLocks noGrp="1" noRot="1" noChangeAspect="1" noChangeArrowheads="1" noTextEdit="1"/>
          </p:cNvSpPr>
          <p:nvPr>
            <p:ph type="sldImg"/>
          </p:nvPr>
        </p:nvSpPr>
        <p:spPr>
          <a:xfrm>
            <a:off x="407988" y="698500"/>
            <a:ext cx="6207125" cy="3490913"/>
          </a:xfrm>
          <a:ln/>
        </p:spPr>
      </p:sp>
      <p:sp>
        <p:nvSpPr>
          <p:cNvPr id="19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157273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81F82D-193B-B347-A76E-F1481185B076}" type="slidenum">
              <a:rPr lang="en-US">
                <a:solidFill>
                  <a:prstClr val="black"/>
                </a:solidFill>
              </a:rPr>
              <a:pPr/>
              <a:t>18</a:t>
            </a:fld>
            <a:endParaRPr lang="en-US">
              <a:solidFill>
                <a:prstClr val="black"/>
              </a:solidFill>
            </a:endParaRPr>
          </a:p>
        </p:txBody>
      </p:sp>
      <p:sp>
        <p:nvSpPr>
          <p:cNvPr id="19458" name="Rectangle 2"/>
          <p:cNvSpPr>
            <a:spLocks noGrp="1" noRot="1" noChangeAspect="1" noChangeArrowheads="1" noTextEdit="1"/>
          </p:cNvSpPr>
          <p:nvPr>
            <p:ph type="sldImg"/>
          </p:nvPr>
        </p:nvSpPr>
        <p:spPr>
          <a:xfrm>
            <a:off x="407988" y="698500"/>
            <a:ext cx="6207125" cy="3490913"/>
          </a:xfrm>
          <a:ln/>
        </p:spPr>
      </p:sp>
      <p:sp>
        <p:nvSpPr>
          <p:cNvPr id="19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913964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81F82D-193B-B347-A76E-F1481185B076}" type="slidenum">
              <a:rPr lang="en-US">
                <a:solidFill>
                  <a:prstClr val="black"/>
                </a:solidFill>
              </a:rPr>
              <a:pPr/>
              <a:t>19</a:t>
            </a:fld>
            <a:endParaRPr lang="en-US">
              <a:solidFill>
                <a:prstClr val="black"/>
              </a:solidFill>
            </a:endParaRPr>
          </a:p>
        </p:txBody>
      </p:sp>
      <p:sp>
        <p:nvSpPr>
          <p:cNvPr id="19458" name="Rectangle 2"/>
          <p:cNvSpPr>
            <a:spLocks noGrp="1" noRot="1" noChangeAspect="1" noChangeArrowheads="1" noTextEdit="1"/>
          </p:cNvSpPr>
          <p:nvPr>
            <p:ph type="sldImg"/>
          </p:nvPr>
        </p:nvSpPr>
        <p:spPr>
          <a:xfrm>
            <a:off x="407988" y="698500"/>
            <a:ext cx="6207125" cy="3490913"/>
          </a:xfrm>
          <a:ln/>
        </p:spPr>
      </p:sp>
      <p:sp>
        <p:nvSpPr>
          <p:cNvPr id="19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68849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88EA5D-5F6C-134E-9280-02CBAA95D75E}" type="slidenum">
              <a:rPr lang="en-US">
                <a:solidFill>
                  <a:prstClr val="black"/>
                </a:solidFill>
              </a:rPr>
              <a:pPr/>
              <a:t>20</a:t>
            </a:fld>
            <a:endParaRPr lang="en-US">
              <a:solidFill>
                <a:prstClr val="black"/>
              </a:solidFill>
            </a:endParaRPr>
          </a:p>
        </p:txBody>
      </p:sp>
      <p:sp>
        <p:nvSpPr>
          <p:cNvPr id="21506" name="Rectangle 2"/>
          <p:cNvSpPr>
            <a:spLocks noGrp="1" noRot="1" noChangeAspect="1" noChangeArrowheads="1" noTextEdit="1"/>
          </p:cNvSpPr>
          <p:nvPr>
            <p:ph type="sldImg"/>
          </p:nvPr>
        </p:nvSpPr>
        <p:spPr>
          <a:xfrm>
            <a:off x="407988" y="698500"/>
            <a:ext cx="6207125" cy="3490913"/>
          </a:xfrm>
          <a:ln/>
        </p:spPr>
      </p:sp>
      <p:sp>
        <p:nvSpPr>
          <p:cNvPr id="21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2648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B19B62-2768-CB40-B645-1F6F17FAC517}" type="slidenum">
              <a:rPr lang="en-US">
                <a:solidFill>
                  <a:prstClr val="black"/>
                </a:solidFill>
              </a:rPr>
              <a:pPr/>
              <a:t>3</a:t>
            </a:fld>
            <a:endParaRPr lang="en-US">
              <a:solidFill>
                <a:prstClr val="black"/>
              </a:solidFill>
            </a:endParaRPr>
          </a:p>
        </p:txBody>
      </p:sp>
      <p:sp>
        <p:nvSpPr>
          <p:cNvPr id="10242" name="Rectangle 2"/>
          <p:cNvSpPr>
            <a:spLocks noGrp="1" noRot="1" noChangeAspect="1" noChangeArrowheads="1" noTextEdit="1"/>
          </p:cNvSpPr>
          <p:nvPr>
            <p:ph type="sldImg"/>
          </p:nvPr>
        </p:nvSpPr>
        <p:spPr>
          <a:xfrm>
            <a:off x="407988" y="698500"/>
            <a:ext cx="6207125" cy="3490913"/>
          </a:xfrm>
          <a:ln/>
        </p:spPr>
      </p:sp>
      <p:sp>
        <p:nvSpPr>
          <p:cNvPr id="102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8800798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81F82D-193B-B347-A76E-F1481185B076}" type="slidenum">
              <a:rPr lang="en-US">
                <a:solidFill>
                  <a:prstClr val="black"/>
                </a:solidFill>
              </a:rPr>
              <a:pPr/>
              <a:t>21</a:t>
            </a:fld>
            <a:endParaRPr lang="en-US">
              <a:solidFill>
                <a:prstClr val="black"/>
              </a:solidFill>
            </a:endParaRPr>
          </a:p>
        </p:txBody>
      </p:sp>
      <p:sp>
        <p:nvSpPr>
          <p:cNvPr id="19458" name="Rectangle 2"/>
          <p:cNvSpPr>
            <a:spLocks noGrp="1" noRot="1" noChangeAspect="1" noChangeArrowheads="1" noTextEdit="1"/>
          </p:cNvSpPr>
          <p:nvPr>
            <p:ph type="sldImg"/>
          </p:nvPr>
        </p:nvSpPr>
        <p:spPr>
          <a:xfrm>
            <a:off x="407988" y="698500"/>
            <a:ext cx="6207125" cy="3490913"/>
          </a:xfrm>
          <a:ln/>
        </p:spPr>
      </p:sp>
      <p:sp>
        <p:nvSpPr>
          <p:cNvPr id="19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84728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81F82D-193B-B347-A76E-F1481185B076}" type="slidenum">
              <a:rPr lang="en-US">
                <a:solidFill>
                  <a:prstClr val="black"/>
                </a:solidFill>
              </a:rPr>
              <a:pPr/>
              <a:t>22</a:t>
            </a:fld>
            <a:endParaRPr lang="en-US">
              <a:solidFill>
                <a:prstClr val="black"/>
              </a:solidFill>
            </a:endParaRPr>
          </a:p>
        </p:txBody>
      </p:sp>
      <p:sp>
        <p:nvSpPr>
          <p:cNvPr id="19458" name="Rectangle 2"/>
          <p:cNvSpPr>
            <a:spLocks noGrp="1" noRot="1" noChangeAspect="1" noChangeArrowheads="1" noTextEdit="1"/>
          </p:cNvSpPr>
          <p:nvPr>
            <p:ph type="sldImg"/>
          </p:nvPr>
        </p:nvSpPr>
        <p:spPr>
          <a:xfrm>
            <a:off x="407988" y="698500"/>
            <a:ext cx="6207125" cy="3490913"/>
          </a:xfrm>
          <a:ln/>
        </p:spPr>
      </p:sp>
      <p:sp>
        <p:nvSpPr>
          <p:cNvPr id="19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24234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88EA5D-5F6C-134E-9280-02CBAA95D75E}" type="slidenum">
              <a:rPr lang="en-US">
                <a:solidFill>
                  <a:prstClr val="black"/>
                </a:solidFill>
              </a:rPr>
              <a:pPr/>
              <a:t>23</a:t>
            </a:fld>
            <a:endParaRPr lang="en-US">
              <a:solidFill>
                <a:prstClr val="black"/>
              </a:solidFill>
            </a:endParaRPr>
          </a:p>
        </p:txBody>
      </p:sp>
      <p:sp>
        <p:nvSpPr>
          <p:cNvPr id="21506" name="Rectangle 2"/>
          <p:cNvSpPr>
            <a:spLocks noGrp="1" noRot="1" noChangeAspect="1" noChangeArrowheads="1" noTextEdit="1"/>
          </p:cNvSpPr>
          <p:nvPr>
            <p:ph type="sldImg"/>
          </p:nvPr>
        </p:nvSpPr>
        <p:spPr>
          <a:xfrm>
            <a:off x="407988" y="698500"/>
            <a:ext cx="6207125" cy="3490913"/>
          </a:xfrm>
          <a:ln/>
        </p:spPr>
      </p:sp>
      <p:sp>
        <p:nvSpPr>
          <p:cNvPr id="21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958737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81F82D-193B-B347-A76E-F1481185B076}" type="slidenum">
              <a:rPr lang="en-US">
                <a:solidFill>
                  <a:prstClr val="black"/>
                </a:solidFill>
              </a:rPr>
              <a:pPr/>
              <a:t>24</a:t>
            </a:fld>
            <a:endParaRPr lang="en-US">
              <a:solidFill>
                <a:prstClr val="black"/>
              </a:solidFill>
            </a:endParaRPr>
          </a:p>
        </p:txBody>
      </p:sp>
      <p:sp>
        <p:nvSpPr>
          <p:cNvPr id="19458" name="Rectangle 2"/>
          <p:cNvSpPr>
            <a:spLocks noGrp="1" noRot="1" noChangeAspect="1" noChangeArrowheads="1" noTextEdit="1"/>
          </p:cNvSpPr>
          <p:nvPr>
            <p:ph type="sldImg"/>
          </p:nvPr>
        </p:nvSpPr>
        <p:spPr>
          <a:xfrm>
            <a:off x="407988" y="698500"/>
            <a:ext cx="6207125" cy="3490913"/>
          </a:xfrm>
          <a:ln/>
        </p:spPr>
      </p:sp>
      <p:sp>
        <p:nvSpPr>
          <p:cNvPr id="19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91596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81F82D-193B-B347-A76E-F1481185B076}" type="slidenum">
              <a:rPr lang="en-US">
                <a:solidFill>
                  <a:prstClr val="black"/>
                </a:solidFill>
              </a:rPr>
              <a:pPr/>
              <a:t>25</a:t>
            </a:fld>
            <a:endParaRPr lang="en-US">
              <a:solidFill>
                <a:prstClr val="black"/>
              </a:solidFill>
            </a:endParaRPr>
          </a:p>
        </p:txBody>
      </p:sp>
      <p:sp>
        <p:nvSpPr>
          <p:cNvPr id="19458" name="Rectangle 2"/>
          <p:cNvSpPr>
            <a:spLocks noGrp="1" noRot="1" noChangeAspect="1" noChangeArrowheads="1" noTextEdit="1"/>
          </p:cNvSpPr>
          <p:nvPr>
            <p:ph type="sldImg"/>
          </p:nvPr>
        </p:nvSpPr>
        <p:spPr>
          <a:xfrm>
            <a:off x="407988" y="698500"/>
            <a:ext cx="6207125" cy="3490913"/>
          </a:xfrm>
          <a:ln/>
        </p:spPr>
      </p:sp>
      <p:sp>
        <p:nvSpPr>
          <p:cNvPr id="19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841834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B19B62-2768-CB40-B645-1F6F17FAC517}" type="slidenum">
              <a:rPr lang="en-US">
                <a:solidFill>
                  <a:prstClr val="black"/>
                </a:solidFill>
              </a:rPr>
              <a:pPr/>
              <a:t>26</a:t>
            </a:fld>
            <a:endParaRPr lang="en-US">
              <a:solidFill>
                <a:prstClr val="black"/>
              </a:solidFill>
            </a:endParaRPr>
          </a:p>
        </p:txBody>
      </p:sp>
      <p:sp>
        <p:nvSpPr>
          <p:cNvPr id="10242" name="Rectangle 2"/>
          <p:cNvSpPr>
            <a:spLocks noGrp="1" noRot="1" noChangeAspect="1" noChangeArrowheads="1" noTextEdit="1"/>
          </p:cNvSpPr>
          <p:nvPr>
            <p:ph type="sldImg"/>
          </p:nvPr>
        </p:nvSpPr>
        <p:spPr>
          <a:xfrm>
            <a:off x="407988" y="698500"/>
            <a:ext cx="6207125" cy="3490913"/>
          </a:xfrm>
          <a:ln/>
        </p:spPr>
      </p:sp>
      <p:sp>
        <p:nvSpPr>
          <p:cNvPr id="102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238056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81F82D-193B-B347-A76E-F1481185B076}" type="slidenum">
              <a:rPr lang="en-US">
                <a:solidFill>
                  <a:prstClr val="black"/>
                </a:solidFill>
              </a:rPr>
              <a:pPr/>
              <a:t>27</a:t>
            </a:fld>
            <a:endParaRPr lang="en-US">
              <a:solidFill>
                <a:prstClr val="black"/>
              </a:solidFill>
            </a:endParaRPr>
          </a:p>
        </p:txBody>
      </p:sp>
      <p:sp>
        <p:nvSpPr>
          <p:cNvPr id="19458" name="Rectangle 2"/>
          <p:cNvSpPr>
            <a:spLocks noGrp="1" noRot="1" noChangeAspect="1" noChangeArrowheads="1" noTextEdit="1"/>
          </p:cNvSpPr>
          <p:nvPr>
            <p:ph type="sldImg"/>
          </p:nvPr>
        </p:nvSpPr>
        <p:spPr>
          <a:xfrm>
            <a:off x="407988" y="698500"/>
            <a:ext cx="6207125" cy="3490913"/>
          </a:xfrm>
          <a:ln/>
        </p:spPr>
      </p:sp>
      <p:sp>
        <p:nvSpPr>
          <p:cNvPr id="19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243770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AC6495-3651-E041-B158-045EC540A766}" type="slidenum">
              <a:rPr lang="en-US">
                <a:solidFill>
                  <a:prstClr val="black"/>
                </a:solidFill>
              </a:rPr>
              <a:pPr/>
              <a:t>28</a:t>
            </a:fld>
            <a:endParaRPr lang="en-US">
              <a:solidFill>
                <a:prstClr val="black"/>
              </a:solidFill>
            </a:endParaRPr>
          </a:p>
        </p:txBody>
      </p:sp>
      <p:sp>
        <p:nvSpPr>
          <p:cNvPr id="6146" name="Rectangle 2"/>
          <p:cNvSpPr>
            <a:spLocks noGrp="1" noRot="1" noChangeAspect="1" noChangeArrowheads="1" noTextEdit="1"/>
          </p:cNvSpPr>
          <p:nvPr>
            <p:ph type="sldImg"/>
          </p:nvPr>
        </p:nvSpPr>
        <p:spPr>
          <a:xfrm>
            <a:off x="407988" y="698500"/>
            <a:ext cx="6207125" cy="3490913"/>
          </a:xfrm>
          <a:ln/>
        </p:spPr>
      </p:sp>
      <p:sp>
        <p:nvSpPr>
          <p:cNvPr id="6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009544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AC6495-3651-E041-B158-045EC540A766}" type="slidenum">
              <a:rPr lang="en-US">
                <a:solidFill>
                  <a:prstClr val="black"/>
                </a:solidFill>
              </a:rPr>
              <a:pPr/>
              <a:t>29</a:t>
            </a:fld>
            <a:endParaRPr lang="en-US">
              <a:solidFill>
                <a:prstClr val="black"/>
              </a:solidFill>
            </a:endParaRPr>
          </a:p>
        </p:txBody>
      </p:sp>
      <p:sp>
        <p:nvSpPr>
          <p:cNvPr id="6146" name="Rectangle 2"/>
          <p:cNvSpPr>
            <a:spLocks noGrp="1" noRot="1" noChangeAspect="1" noChangeArrowheads="1" noTextEdit="1"/>
          </p:cNvSpPr>
          <p:nvPr>
            <p:ph type="sldImg"/>
          </p:nvPr>
        </p:nvSpPr>
        <p:spPr>
          <a:xfrm>
            <a:off x="407988" y="698500"/>
            <a:ext cx="6207125" cy="3490913"/>
          </a:xfrm>
          <a:ln/>
        </p:spPr>
      </p:sp>
      <p:sp>
        <p:nvSpPr>
          <p:cNvPr id="6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7129022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B19B62-2768-CB40-B645-1F6F17FAC517}" type="slidenum">
              <a:rPr lang="en-US">
                <a:solidFill>
                  <a:prstClr val="black"/>
                </a:solidFill>
              </a:rPr>
              <a:pPr/>
              <a:t>30</a:t>
            </a:fld>
            <a:endParaRPr lang="en-US">
              <a:solidFill>
                <a:prstClr val="black"/>
              </a:solidFill>
            </a:endParaRPr>
          </a:p>
        </p:txBody>
      </p:sp>
      <p:sp>
        <p:nvSpPr>
          <p:cNvPr id="10242" name="Rectangle 2"/>
          <p:cNvSpPr>
            <a:spLocks noGrp="1" noRot="1" noChangeAspect="1" noChangeArrowheads="1" noTextEdit="1"/>
          </p:cNvSpPr>
          <p:nvPr>
            <p:ph type="sldImg"/>
          </p:nvPr>
        </p:nvSpPr>
        <p:spPr>
          <a:xfrm>
            <a:off x="407988" y="698500"/>
            <a:ext cx="6207125" cy="3490913"/>
          </a:xfrm>
          <a:ln/>
        </p:spPr>
      </p:sp>
      <p:sp>
        <p:nvSpPr>
          <p:cNvPr id="102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38324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81F82D-193B-B347-A76E-F1481185B076}" type="slidenum">
              <a:rPr lang="en-US">
                <a:solidFill>
                  <a:prstClr val="black"/>
                </a:solidFill>
              </a:rPr>
              <a:pPr/>
              <a:t>4</a:t>
            </a:fld>
            <a:endParaRPr lang="en-US">
              <a:solidFill>
                <a:prstClr val="black"/>
              </a:solidFill>
            </a:endParaRPr>
          </a:p>
        </p:txBody>
      </p:sp>
      <p:sp>
        <p:nvSpPr>
          <p:cNvPr id="19458" name="Rectangle 2"/>
          <p:cNvSpPr>
            <a:spLocks noGrp="1" noRot="1" noChangeAspect="1" noChangeArrowheads="1" noTextEdit="1"/>
          </p:cNvSpPr>
          <p:nvPr>
            <p:ph type="sldImg"/>
          </p:nvPr>
        </p:nvSpPr>
        <p:spPr>
          <a:xfrm>
            <a:off x="407988" y="698500"/>
            <a:ext cx="6207125" cy="3490913"/>
          </a:xfrm>
          <a:ln/>
        </p:spPr>
      </p:sp>
      <p:sp>
        <p:nvSpPr>
          <p:cNvPr id="19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513417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AC6495-3651-E041-B158-045EC540A766}" type="slidenum">
              <a:rPr lang="en-US">
                <a:solidFill>
                  <a:prstClr val="black"/>
                </a:solidFill>
              </a:rPr>
              <a:pPr/>
              <a:t>31</a:t>
            </a:fld>
            <a:endParaRPr lang="en-US">
              <a:solidFill>
                <a:prstClr val="black"/>
              </a:solidFill>
            </a:endParaRPr>
          </a:p>
        </p:txBody>
      </p:sp>
      <p:sp>
        <p:nvSpPr>
          <p:cNvPr id="6146" name="Rectangle 2"/>
          <p:cNvSpPr>
            <a:spLocks noGrp="1" noRot="1" noChangeAspect="1" noChangeArrowheads="1" noTextEdit="1"/>
          </p:cNvSpPr>
          <p:nvPr>
            <p:ph type="sldImg"/>
          </p:nvPr>
        </p:nvSpPr>
        <p:spPr>
          <a:xfrm>
            <a:off x="407988" y="698500"/>
            <a:ext cx="6207125" cy="3490913"/>
          </a:xfrm>
          <a:ln/>
        </p:spPr>
      </p:sp>
      <p:sp>
        <p:nvSpPr>
          <p:cNvPr id="6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24601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AC6495-3651-E041-B158-045EC540A766}" type="slidenum">
              <a:rPr lang="en-US">
                <a:solidFill>
                  <a:prstClr val="black"/>
                </a:solidFill>
              </a:rPr>
              <a:pPr/>
              <a:t>32</a:t>
            </a:fld>
            <a:endParaRPr lang="en-US">
              <a:solidFill>
                <a:prstClr val="black"/>
              </a:solidFill>
            </a:endParaRPr>
          </a:p>
        </p:txBody>
      </p:sp>
      <p:sp>
        <p:nvSpPr>
          <p:cNvPr id="6146" name="Rectangle 2"/>
          <p:cNvSpPr>
            <a:spLocks noGrp="1" noRot="1" noChangeAspect="1" noChangeArrowheads="1" noTextEdit="1"/>
          </p:cNvSpPr>
          <p:nvPr>
            <p:ph type="sldImg"/>
          </p:nvPr>
        </p:nvSpPr>
        <p:spPr>
          <a:xfrm>
            <a:off x="407988" y="698500"/>
            <a:ext cx="6207125" cy="3490913"/>
          </a:xfrm>
          <a:ln/>
        </p:spPr>
      </p:sp>
      <p:sp>
        <p:nvSpPr>
          <p:cNvPr id="61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524254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B19B62-2768-CB40-B645-1F6F17FAC517}" type="slidenum">
              <a:rPr lang="en-US">
                <a:solidFill>
                  <a:prstClr val="black"/>
                </a:solidFill>
              </a:rPr>
              <a:pPr/>
              <a:t>33</a:t>
            </a:fld>
            <a:endParaRPr lang="en-US">
              <a:solidFill>
                <a:prstClr val="black"/>
              </a:solidFill>
            </a:endParaRPr>
          </a:p>
        </p:txBody>
      </p:sp>
      <p:sp>
        <p:nvSpPr>
          <p:cNvPr id="10242" name="Rectangle 2"/>
          <p:cNvSpPr>
            <a:spLocks noGrp="1" noRot="1" noChangeAspect="1" noChangeArrowheads="1" noTextEdit="1"/>
          </p:cNvSpPr>
          <p:nvPr>
            <p:ph type="sldImg"/>
          </p:nvPr>
        </p:nvSpPr>
        <p:spPr>
          <a:xfrm>
            <a:off x="407988" y="698500"/>
            <a:ext cx="6207125" cy="3490913"/>
          </a:xfrm>
          <a:ln/>
        </p:spPr>
      </p:sp>
      <p:sp>
        <p:nvSpPr>
          <p:cNvPr id="102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537466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B19B62-2768-CB40-B645-1F6F17FAC517}" type="slidenum">
              <a:rPr lang="en-US">
                <a:solidFill>
                  <a:prstClr val="black"/>
                </a:solidFill>
              </a:rPr>
              <a:pPr/>
              <a:t>34</a:t>
            </a:fld>
            <a:endParaRPr lang="en-US">
              <a:solidFill>
                <a:prstClr val="black"/>
              </a:solidFill>
            </a:endParaRPr>
          </a:p>
        </p:txBody>
      </p:sp>
      <p:sp>
        <p:nvSpPr>
          <p:cNvPr id="10242" name="Rectangle 2"/>
          <p:cNvSpPr>
            <a:spLocks noGrp="1" noRot="1" noChangeAspect="1" noChangeArrowheads="1" noTextEdit="1"/>
          </p:cNvSpPr>
          <p:nvPr>
            <p:ph type="sldImg"/>
          </p:nvPr>
        </p:nvSpPr>
        <p:spPr>
          <a:xfrm>
            <a:off x="407988" y="698500"/>
            <a:ext cx="6207125" cy="3490913"/>
          </a:xfrm>
          <a:ln/>
        </p:spPr>
      </p:sp>
      <p:sp>
        <p:nvSpPr>
          <p:cNvPr id="102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657251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AE446C-29D4-6E4F-968A-0487B62B013B}" type="slidenum">
              <a:rPr lang="en-US">
                <a:solidFill>
                  <a:prstClr val="black"/>
                </a:solidFill>
              </a:rPr>
              <a:pPr/>
              <a:t>35</a:t>
            </a:fld>
            <a:endParaRPr lang="en-US">
              <a:solidFill>
                <a:prstClr val="black"/>
              </a:solidFill>
            </a:endParaRPr>
          </a:p>
        </p:txBody>
      </p:sp>
      <p:sp>
        <p:nvSpPr>
          <p:cNvPr id="8194" name="Rectangle 2"/>
          <p:cNvSpPr>
            <a:spLocks noGrp="1" noRot="1" noChangeAspect="1" noChangeArrowheads="1" noTextEdit="1"/>
          </p:cNvSpPr>
          <p:nvPr>
            <p:ph type="sldImg"/>
          </p:nvPr>
        </p:nvSpPr>
        <p:spPr>
          <a:xfrm>
            <a:off x="407988" y="698500"/>
            <a:ext cx="6207125" cy="3490913"/>
          </a:xfrm>
          <a:ln/>
        </p:spPr>
      </p:sp>
      <p:sp>
        <p:nvSpPr>
          <p:cNvPr id="81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268261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B19B62-2768-CB40-B645-1F6F17FAC517}" type="slidenum">
              <a:rPr lang="en-US">
                <a:solidFill>
                  <a:prstClr val="black"/>
                </a:solidFill>
              </a:rPr>
              <a:pPr/>
              <a:t>36</a:t>
            </a:fld>
            <a:endParaRPr lang="en-US">
              <a:solidFill>
                <a:prstClr val="black"/>
              </a:solidFill>
            </a:endParaRPr>
          </a:p>
        </p:txBody>
      </p:sp>
      <p:sp>
        <p:nvSpPr>
          <p:cNvPr id="10242" name="Rectangle 2"/>
          <p:cNvSpPr>
            <a:spLocks noGrp="1" noRot="1" noChangeAspect="1" noChangeArrowheads="1" noTextEdit="1"/>
          </p:cNvSpPr>
          <p:nvPr>
            <p:ph type="sldImg"/>
          </p:nvPr>
        </p:nvSpPr>
        <p:spPr>
          <a:xfrm>
            <a:off x="407988" y="698500"/>
            <a:ext cx="6207125" cy="3490913"/>
          </a:xfrm>
          <a:ln/>
        </p:spPr>
      </p:sp>
      <p:sp>
        <p:nvSpPr>
          <p:cNvPr id="102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133724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B19B62-2768-CB40-B645-1F6F17FAC517}" type="slidenum">
              <a:rPr lang="en-US">
                <a:solidFill>
                  <a:prstClr val="black"/>
                </a:solidFill>
              </a:rPr>
              <a:pPr/>
              <a:t>37</a:t>
            </a:fld>
            <a:endParaRPr lang="en-US">
              <a:solidFill>
                <a:prstClr val="black"/>
              </a:solidFill>
            </a:endParaRPr>
          </a:p>
        </p:txBody>
      </p:sp>
      <p:sp>
        <p:nvSpPr>
          <p:cNvPr id="10242" name="Rectangle 2"/>
          <p:cNvSpPr>
            <a:spLocks noGrp="1" noRot="1" noChangeAspect="1" noChangeArrowheads="1" noTextEdit="1"/>
          </p:cNvSpPr>
          <p:nvPr>
            <p:ph type="sldImg"/>
          </p:nvPr>
        </p:nvSpPr>
        <p:spPr>
          <a:xfrm>
            <a:off x="407988" y="698500"/>
            <a:ext cx="6207125" cy="3490913"/>
          </a:xfrm>
          <a:ln/>
        </p:spPr>
      </p:sp>
      <p:sp>
        <p:nvSpPr>
          <p:cNvPr id="102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853851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B19B62-2768-CB40-B645-1F6F17FAC517}" type="slidenum">
              <a:rPr lang="en-US">
                <a:solidFill>
                  <a:prstClr val="black"/>
                </a:solidFill>
              </a:rPr>
              <a:pPr/>
              <a:t>38</a:t>
            </a:fld>
            <a:endParaRPr lang="en-US">
              <a:solidFill>
                <a:prstClr val="black"/>
              </a:solidFill>
            </a:endParaRPr>
          </a:p>
        </p:txBody>
      </p:sp>
      <p:sp>
        <p:nvSpPr>
          <p:cNvPr id="10242" name="Rectangle 2"/>
          <p:cNvSpPr>
            <a:spLocks noGrp="1" noRot="1" noChangeAspect="1" noChangeArrowheads="1" noTextEdit="1"/>
          </p:cNvSpPr>
          <p:nvPr>
            <p:ph type="sldImg"/>
          </p:nvPr>
        </p:nvSpPr>
        <p:spPr>
          <a:xfrm>
            <a:off x="407988" y="698500"/>
            <a:ext cx="6207125" cy="3490913"/>
          </a:xfrm>
          <a:ln/>
        </p:spPr>
      </p:sp>
      <p:sp>
        <p:nvSpPr>
          <p:cNvPr id="102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7150690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81F82D-193B-B347-A76E-F1481185B076}" type="slidenum">
              <a:rPr lang="en-US">
                <a:solidFill>
                  <a:prstClr val="black"/>
                </a:solidFill>
              </a:rPr>
              <a:pPr/>
              <a:t>39</a:t>
            </a:fld>
            <a:endParaRPr lang="en-US">
              <a:solidFill>
                <a:prstClr val="black"/>
              </a:solidFill>
            </a:endParaRPr>
          </a:p>
        </p:txBody>
      </p:sp>
      <p:sp>
        <p:nvSpPr>
          <p:cNvPr id="19458" name="Rectangle 2"/>
          <p:cNvSpPr>
            <a:spLocks noGrp="1" noRot="1" noChangeAspect="1" noChangeArrowheads="1" noTextEdit="1"/>
          </p:cNvSpPr>
          <p:nvPr>
            <p:ph type="sldImg"/>
          </p:nvPr>
        </p:nvSpPr>
        <p:spPr>
          <a:xfrm>
            <a:off x="407988" y="698500"/>
            <a:ext cx="6207125" cy="3490913"/>
          </a:xfrm>
          <a:ln/>
        </p:spPr>
      </p:sp>
      <p:sp>
        <p:nvSpPr>
          <p:cNvPr id="19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157460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81F82D-193B-B347-A76E-F1481185B076}" type="slidenum">
              <a:rPr lang="en-US">
                <a:solidFill>
                  <a:prstClr val="black"/>
                </a:solidFill>
              </a:rPr>
              <a:pPr/>
              <a:t>40</a:t>
            </a:fld>
            <a:endParaRPr lang="en-US">
              <a:solidFill>
                <a:prstClr val="black"/>
              </a:solidFill>
            </a:endParaRPr>
          </a:p>
        </p:txBody>
      </p:sp>
      <p:sp>
        <p:nvSpPr>
          <p:cNvPr id="19458" name="Rectangle 2"/>
          <p:cNvSpPr>
            <a:spLocks noGrp="1" noRot="1" noChangeAspect="1" noChangeArrowheads="1" noTextEdit="1"/>
          </p:cNvSpPr>
          <p:nvPr>
            <p:ph type="sldImg"/>
          </p:nvPr>
        </p:nvSpPr>
        <p:spPr>
          <a:xfrm>
            <a:off x="407988" y="698500"/>
            <a:ext cx="6207125" cy="3490913"/>
          </a:xfrm>
          <a:ln/>
        </p:spPr>
      </p:sp>
      <p:sp>
        <p:nvSpPr>
          <p:cNvPr id="19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07535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88EA5D-5F6C-134E-9280-02CBAA95D75E}" type="slidenum">
              <a:rPr lang="en-US">
                <a:solidFill>
                  <a:prstClr val="black"/>
                </a:solidFill>
              </a:rPr>
              <a:pPr/>
              <a:t>5</a:t>
            </a:fld>
            <a:endParaRPr lang="en-US">
              <a:solidFill>
                <a:prstClr val="black"/>
              </a:solidFill>
            </a:endParaRPr>
          </a:p>
        </p:txBody>
      </p:sp>
      <p:sp>
        <p:nvSpPr>
          <p:cNvPr id="21506" name="Rectangle 2"/>
          <p:cNvSpPr>
            <a:spLocks noGrp="1" noRot="1" noChangeAspect="1" noChangeArrowheads="1" noTextEdit="1"/>
          </p:cNvSpPr>
          <p:nvPr>
            <p:ph type="sldImg"/>
          </p:nvPr>
        </p:nvSpPr>
        <p:spPr>
          <a:xfrm>
            <a:off x="407988" y="698500"/>
            <a:ext cx="6207125" cy="3490913"/>
          </a:xfrm>
          <a:ln/>
        </p:spPr>
      </p:sp>
      <p:sp>
        <p:nvSpPr>
          <p:cNvPr id="21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946570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88EA5D-5F6C-134E-9280-02CBAA95D75E}" type="slidenum">
              <a:rPr lang="en-US">
                <a:solidFill>
                  <a:prstClr val="black"/>
                </a:solidFill>
              </a:rPr>
              <a:pPr/>
              <a:t>41</a:t>
            </a:fld>
            <a:endParaRPr lang="en-US">
              <a:solidFill>
                <a:prstClr val="black"/>
              </a:solidFill>
            </a:endParaRPr>
          </a:p>
        </p:txBody>
      </p:sp>
      <p:sp>
        <p:nvSpPr>
          <p:cNvPr id="21506" name="Rectangle 2"/>
          <p:cNvSpPr>
            <a:spLocks noGrp="1" noRot="1" noChangeAspect="1" noChangeArrowheads="1" noTextEdit="1"/>
          </p:cNvSpPr>
          <p:nvPr>
            <p:ph type="sldImg"/>
          </p:nvPr>
        </p:nvSpPr>
        <p:spPr>
          <a:xfrm>
            <a:off x="407988" y="698500"/>
            <a:ext cx="6207125" cy="3490913"/>
          </a:xfrm>
          <a:ln/>
        </p:spPr>
      </p:sp>
      <p:sp>
        <p:nvSpPr>
          <p:cNvPr id="21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891969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81F82D-193B-B347-A76E-F1481185B076}" type="slidenum">
              <a:rPr lang="en-US">
                <a:solidFill>
                  <a:prstClr val="black"/>
                </a:solidFill>
              </a:rPr>
              <a:pPr/>
              <a:t>42</a:t>
            </a:fld>
            <a:endParaRPr lang="en-US">
              <a:solidFill>
                <a:prstClr val="black"/>
              </a:solidFill>
            </a:endParaRPr>
          </a:p>
        </p:txBody>
      </p:sp>
      <p:sp>
        <p:nvSpPr>
          <p:cNvPr id="19458" name="Rectangle 2"/>
          <p:cNvSpPr>
            <a:spLocks noGrp="1" noRot="1" noChangeAspect="1" noChangeArrowheads="1" noTextEdit="1"/>
          </p:cNvSpPr>
          <p:nvPr>
            <p:ph type="sldImg"/>
          </p:nvPr>
        </p:nvSpPr>
        <p:spPr>
          <a:xfrm>
            <a:off x="407988" y="698500"/>
            <a:ext cx="6207125" cy="3490913"/>
          </a:xfrm>
          <a:ln/>
        </p:spPr>
      </p:sp>
      <p:sp>
        <p:nvSpPr>
          <p:cNvPr id="19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4420395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88EA5D-5F6C-134E-9280-02CBAA95D75E}" type="slidenum">
              <a:rPr lang="en-US">
                <a:solidFill>
                  <a:prstClr val="black"/>
                </a:solidFill>
              </a:rPr>
              <a:pPr/>
              <a:t>43</a:t>
            </a:fld>
            <a:endParaRPr lang="en-US">
              <a:solidFill>
                <a:prstClr val="black"/>
              </a:solidFill>
            </a:endParaRPr>
          </a:p>
        </p:txBody>
      </p:sp>
      <p:sp>
        <p:nvSpPr>
          <p:cNvPr id="21506" name="Rectangle 2"/>
          <p:cNvSpPr>
            <a:spLocks noGrp="1" noRot="1" noChangeAspect="1" noChangeArrowheads="1" noTextEdit="1"/>
          </p:cNvSpPr>
          <p:nvPr>
            <p:ph type="sldImg"/>
          </p:nvPr>
        </p:nvSpPr>
        <p:spPr>
          <a:xfrm>
            <a:off x="407988" y="698500"/>
            <a:ext cx="6207125" cy="3490913"/>
          </a:xfrm>
          <a:ln/>
        </p:spPr>
      </p:sp>
      <p:sp>
        <p:nvSpPr>
          <p:cNvPr id="21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182149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88EA5D-5F6C-134E-9280-02CBAA95D75E}" type="slidenum">
              <a:rPr lang="en-US">
                <a:solidFill>
                  <a:prstClr val="black"/>
                </a:solidFill>
              </a:rPr>
              <a:pPr/>
              <a:t>44</a:t>
            </a:fld>
            <a:endParaRPr lang="en-US">
              <a:solidFill>
                <a:prstClr val="black"/>
              </a:solidFill>
            </a:endParaRPr>
          </a:p>
        </p:txBody>
      </p:sp>
      <p:sp>
        <p:nvSpPr>
          <p:cNvPr id="21506" name="Rectangle 2"/>
          <p:cNvSpPr>
            <a:spLocks noGrp="1" noRot="1" noChangeAspect="1" noChangeArrowheads="1" noTextEdit="1"/>
          </p:cNvSpPr>
          <p:nvPr>
            <p:ph type="sldImg"/>
          </p:nvPr>
        </p:nvSpPr>
        <p:spPr>
          <a:xfrm>
            <a:off x="407988" y="698500"/>
            <a:ext cx="6207125" cy="3490913"/>
          </a:xfrm>
          <a:ln/>
        </p:spPr>
      </p:sp>
      <p:sp>
        <p:nvSpPr>
          <p:cNvPr id="21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57138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B19B62-2768-CB40-B645-1F6F17FAC517}" type="slidenum">
              <a:rPr lang="en-US">
                <a:solidFill>
                  <a:prstClr val="black"/>
                </a:solidFill>
              </a:rPr>
              <a:pPr/>
              <a:t>45</a:t>
            </a:fld>
            <a:endParaRPr lang="en-US">
              <a:solidFill>
                <a:prstClr val="black"/>
              </a:solidFill>
            </a:endParaRPr>
          </a:p>
        </p:txBody>
      </p:sp>
      <p:sp>
        <p:nvSpPr>
          <p:cNvPr id="10242" name="Rectangle 2"/>
          <p:cNvSpPr>
            <a:spLocks noGrp="1" noRot="1" noChangeAspect="1" noChangeArrowheads="1" noTextEdit="1"/>
          </p:cNvSpPr>
          <p:nvPr>
            <p:ph type="sldImg"/>
          </p:nvPr>
        </p:nvSpPr>
        <p:spPr>
          <a:xfrm>
            <a:off x="407988" y="698500"/>
            <a:ext cx="6207125" cy="3490913"/>
          </a:xfrm>
          <a:ln/>
        </p:spPr>
      </p:sp>
      <p:sp>
        <p:nvSpPr>
          <p:cNvPr id="102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7825493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81F82D-193B-B347-A76E-F1481185B076}" type="slidenum">
              <a:rPr lang="en-US">
                <a:solidFill>
                  <a:prstClr val="black"/>
                </a:solidFill>
              </a:rPr>
              <a:pPr/>
              <a:t>46</a:t>
            </a:fld>
            <a:endParaRPr lang="en-US">
              <a:solidFill>
                <a:prstClr val="black"/>
              </a:solidFill>
            </a:endParaRPr>
          </a:p>
        </p:txBody>
      </p:sp>
      <p:sp>
        <p:nvSpPr>
          <p:cNvPr id="19458" name="Rectangle 2"/>
          <p:cNvSpPr>
            <a:spLocks noGrp="1" noRot="1" noChangeAspect="1" noChangeArrowheads="1" noTextEdit="1"/>
          </p:cNvSpPr>
          <p:nvPr>
            <p:ph type="sldImg"/>
          </p:nvPr>
        </p:nvSpPr>
        <p:spPr>
          <a:xfrm>
            <a:off x="407988" y="698500"/>
            <a:ext cx="6207125" cy="3490913"/>
          </a:xfrm>
          <a:ln/>
        </p:spPr>
      </p:sp>
      <p:sp>
        <p:nvSpPr>
          <p:cNvPr id="19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0553113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81F82D-193B-B347-A76E-F1481185B076}" type="slidenum">
              <a:rPr lang="en-US">
                <a:solidFill>
                  <a:prstClr val="black"/>
                </a:solidFill>
              </a:rPr>
              <a:pPr/>
              <a:t>47</a:t>
            </a:fld>
            <a:endParaRPr lang="en-US">
              <a:solidFill>
                <a:prstClr val="black"/>
              </a:solidFill>
            </a:endParaRPr>
          </a:p>
        </p:txBody>
      </p:sp>
      <p:sp>
        <p:nvSpPr>
          <p:cNvPr id="19458" name="Rectangle 2"/>
          <p:cNvSpPr>
            <a:spLocks noGrp="1" noRot="1" noChangeAspect="1" noChangeArrowheads="1" noTextEdit="1"/>
          </p:cNvSpPr>
          <p:nvPr>
            <p:ph type="sldImg"/>
          </p:nvPr>
        </p:nvSpPr>
        <p:spPr>
          <a:xfrm>
            <a:off x="407988" y="698500"/>
            <a:ext cx="6207125" cy="3490913"/>
          </a:xfrm>
          <a:ln/>
        </p:spPr>
      </p:sp>
      <p:sp>
        <p:nvSpPr>
          <p:cNvPr id="19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013908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88EA5D-5F6C-134E-9280-02CBAA95D75E}" type="slidenum">
              <a:rPr lang="en-US">
                <a:solidFill>
                  <a:prstClr val="black"/>
                </a:solidFill>
              </a:rPr>
              <a:pPr/>
              <a:t>48</a:t>
            </a:fld>
            <a:endParaRPr lang="en-US">
              <a:solidFill>
                <a:prstClr val="black"/>
              </a:solidFill>
            </a:endParaRPr>
          </a:p>
        </p:txBody>
      </p:sp>
      <p:sp>
        <p:nvSpPr>
          <p:cNvPr id="21506" name="Rectangle 2"/>
          <p:cNvSpPr>
            <a:spLocks noGrp="1" noRot="1" noChangeAspect="1" noChangeArrowheads="1" noTextEdit="1"/>
          </p:cNvSpPr>
          <p:nvPr>
            <p:ph type="sldImg"/>
          </p:nvPr>
        </p:nvSpPr>
        <p:spPr>
          <a:xfrm>
            <a:off x="407988" y="698500"/>
            <a:ext cx="6207125" cy="3490913"/>
          </a:xfrm>
          <a:ln/>
        </p:spPr>
      </p:sp>
      <p:sp>
        <p:nvSpPr>
          <p:cNvPr id="21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319632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88EA5D-5F6C-134E-9280-02CBAA95D75E}" type="slidenum">
              <a:rPr lang="en-US">
                <a:solidFill>
                  <a:prstClr val="black"/>
                </a:solidFill>
              </a:rPr>
              <a:pPr/>
              <a:t>49</a:t>
            </a:fld>
            <a:endParaRPr lang="en-US">
              <a:solidFill>
                <a:prstClr val="black"/>
              </a:solidFill>
            </a:endParaRPr>
          </a:p>
        </p:txBody>
      </p:sp>
      <p:sp>
        <p:nvSpPr>
          <p:cNvPr id="21506" name="Rectangle 2"/>
          <p:cNvSpPr>
            <a:spLocks noGrp="1" noRot="1" noChangeAspect="1" noChangeArrowheads="1" noTextEdit="1"/>
          </p:cNvSpPr>
          <p:nvPr>
            <p:ph type="sldImg"/>
          </p:nvPr>
        </p:nvSpPr>
        <p:spPr>
          <a:xfrm>
            <a:off x="407988" y="698500"/>
            <a:ext cx="6207125" cy="3490913"/>
          </a:xfrm>
          <a:ln/>
        </p:spPr>
      </p:sp>
      <p:sp>
        <p:nvSpPr>
          <p:cNvPr id="21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288563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88EA5D-5F6C-134E-9280-02CBAA95D75E}" type="slidenum">
              <a:rPr lang="en-US">
                <a:solidFill>
                  <a:prstClr val="black"/>
                </a:solidFill>
              </a:rPr>
              <a:pPr/>
              <a:t>50</a:t>
            </a:fld>
            <a:endParaRPr lang="en-US">
              <a:solidFill>
                <a:prstClr val="black"/>
              </a:solidFill>
            </a:endParaRPr>
          </a:p>
        </p:txBody>
      </p:sp>
      <p:sp>
        <p:nvSpPr>
          <p:cNvPr id="21506" name="Rectangle 2"/>
          <p:cNvSpPr>
            <a:spLocks noGrp="1" noRot="1" noChangeAspect="1" noChangeArrowheads="1" noTextEdit="1"/>
          </p:cNvSpPr>
          <p:nvPr>
            <p:ph type="sldImg"/>
          </p:nvPr>
        </p:nvSpPr>
        <p:spPr>
          <a:xfrm>
            <a:off x="407988" y="698500"/>
            <a:ext cx="6207125" cy="3490913"/>
          </a:xfrm>
          <a:ln/>
        </p:spPr>
      </p:sp>
      <p:sp>
        <p:nvSpPr>
          <p:cNvPr id="21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67512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88EA5D-5F6C-134E-9280-02CBAA95D75E}" type="slidenum">
              <a:rPr lang="en-US">
                <a:solidFill>
                  <a:prstClr val="black"/>
                </a:solidFill>
              </a:rPr>
              <a:pPr/>
              <a:t>6</a:t>
            </a:fld>
            <a:endParaRPr lang="en-US">
              <a:solidFill>
                <a:prstClr val="black"/>
              </a:solidFill>
            </a:endParaRPr>
          </a:p>
        </p:txBody>
      </p:sp>
      <p:sp>
        <p:nvSpPr>
          <p:cNvPr id="21506" name="Rectangle 2"/>
          <p:cNvSpPr>
            <a:spLocks noGrp="1" noRot="1" noChangeAspect="1" noChangeArrowheads="1" noTextEdit="1"/>
          </p:cNvSpPr>
          <p:nvPr>
            <p:ph type="sldImg"/>
          </p:nvPr>
        </p:nvSpPr>
        <p:spPr>
          <a:xfrm>
            <a:off x="407988" y="698500"/>
            <a:ext cx="6207125" cy="3490913"/>
          </a:xfrm>
          <a:ln/>
        </p:spPr>
      </p:sp>
      <p:sp>
        <p:nvSpPr>
          <p:cNvPr id="21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324457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81F82D-193B-B347-A76E-F1481185B076}" type="slidenum">
              <a:rPr lang="en-US">
                <a:solidFill>
                  <a:prstClr val="black"/>
                </a:solidFill>
              </a:rPr>
              <a:pPr/>
              <a:t>51</a:t>
            </a:fld>
            <a:endParaRPr lang="en-US">
              <a:solidFill>
                <a:prstClr val="black"/>
              </a:solidFill>
            </a:endParaRPr>
          </a:p>
        </p:txBody>
      </p:sp>
      <p:sp>
        <p:nvSpPr>
          <p:cNvPr id="19458" name="Rectangle 2"/>
          <p:cNvSpPr>
            <a:spLocks noGrp="1" noRot="1" noChangeAspect="1" noChangeArrowheads="1" noTextEdit="1"/>
          </p:cNvSpPr>
          <p:nvPr>
            <p:ph type="sldImg"/>
          </p:nvPr>
        </p:nvSpPr>
        <p:spPr>
          <a:xfrm>
            <a:off x="407988" y="698500"/>
            <a:ext cx="6207125" cy="3490913"/>
          </a:xfrm>
          <a:ln/>
        </p:spPr>
      </p:sp>
      <p:sp>
        <p:nvSpPr>
          <p:cNvPr id="19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008481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88EA5D-5F6C-134E-9280-02CBAA95D75E}" type="slidenum">
              <a:rPr lang="en-US">
                <a:solidFill>
                  <a:prstClr val="black"/>
                </a:solidFill>
              </a:rPr>
              <a:pPr/>
              <a:t>52</a:t>
            </a:fld>
            <a:endParaRPr lang="en-US">
              <a:solidFill>
                <a:prstClr val="black"/>
              </a:solidFill>
            </a:endParaRPr>
          </a:p>
        </p:txBody>
      </p:sp>
      <p:sp>
        <p:nvSpPr>
          <p:cNvPr id="21506" name="Rectangle 2"/>
          <p:cNvSpPr>
            <a:spLocks noGrp="1" noRot="1" noChangeAspect="1" noChangeArrowheads="1" noTextEdit="1"/>
          </p:cNvSpPr>
          <p:nvPr>
            <p:ph type="sldImg"/>
          </p:nvPr>
        </p:nvSpPr>
        <p:spPr>
          <a:xfrm>
            <a:off x="407988" y="698500"/>
            <a:ext cx="6207125" cy="3490913"/>
          </a:xfrm>
          <a:ln/>
        </p:spPr>
      </p:sp>
      <p:sp>
        <p:nvSpPr>
          <p:cNvPr id="21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21982803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88EA5D-5F6C-134E-9280-02CBAA95D75E}" type="slidenum">
              <a:rPr lang="en-US">
                <a:solidFill>
                  <a:prstClr val="black"/>
                </a:solidFill>
              </a:rPr>
              <a:pPr/>
              <a:t>53</a:t>
            </a:fld>
            <a:endParaRPr lang="en-US">
              <a:solidFill>
                <a:prstClr val="black"/>
              </a:solidFill>
            </a:endParaRPr>
          </a:p>
        </p:txBody>
      </p:sp>
      <p:sp>
        <p:nvSpPr>
          <p:cNvPr id="21506" name="Rectangle 2"/>
          <p:cNvSpPr>
            <a:spLocks noGrp="1" noRot="1" noChangeAspect="1" noChangeArrowheads="1" noTextEdit="1"/>
          </p:cNvSpPr>
          <p:nvPr>
            <p:ph type="sldImg"/>
          </p:nvPr>
        </p:nvSpPr>
        <p:spPr>
          <a:xfrm>
            <a:off x="407988" y="698500"/>
            <a:ext cx="6207125" cy="3490913"/>
          </a:xfrm>
          <a:ln/>
        </p:spPr>
      </p:sp>
      <p:sp>
        <p:nvSpPr>
          <p:cNvPr id="21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6838678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81F82D-193B-B347-A76E-F1481185B076}" type="slidenum">
              <a:rPr lang="en-US">
                <a:solidFill>
                  <a:prstClr val="black"/>
                </a:solidFill>
              </a:rPr>
              <a:pPr/>
              <a:t>54</a:t>
            </a:fld>
            <a:endParaRPr lang="en-US">
              <a:solidFill>
                <a:prstClr val="black"/>
              </a:solidFill>
            </a:endParaRPr>
          </a:p>
        </p:txBody>
      </p:sp>
      <p:sp>
        <p:nvSpPr>
          <p:cNvPr id="19458" name="Rectangle 2"/>
          <p:cNvSpPr>
            <a:spLocks noGrp="1" noRot="1" noChangeAspect="1" noChangeArrowheads="1" noTextEdit="1"/>
          </p:cNvSpPr>
          <p:nvPr>
            <p:ph type="sldImg"/>
          </p:nvPr>
        </p:nvSpPr>
        <p:spPr>
          <a:xfrm>
            <a:off x="407988" y="698500"/>
            <a:ext cx="6207125" cy="3490913"/>
          </a:xfrm>
          <a:ln/>
        </p:spPr>
      </p:sp>
      <p:sp>
        <p:nvSpPr>
          <p:cNvPr id="19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5384292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81F82D-193B-B347-A76E-F1481185B076}" type="slidenum">
              <a:rPr lang="en-US">
                <a:solidFill>
                  <a:prstClr val="black"/>
                </a:solidFill>
              </a:rPr>
              <a:pPr/>
              <a:t>56</a:t>
            </a:fld>
            <a:endParaRPr lang="en-US">
              <a:solidFill>
                <a:prstClr val="black"/>
              </a:solidFill>
            </a:endParaRPr>
          </a:p>
        </p:txBody>
      </p:sp>
      <p:sp>
        <p:nvSpPr>
          <p:cNvPr id="19458" name="Rectangle 2"/>
          <p:cNvSpPr>
            <a:spLocks noGrp="1" noRot="1" noChangeAspect="1" noChangeArrowheads="1" noTextEdit="1"/>
          </p:cNvSpPr>
          <p:nvPr>
            <p:ph type="sldImg"/>
          </p:nvPr>
        </p:nvSpPr>
        <p:spPr>
          <a:xfrm>
            <a:off x="407988" y="698500"/>
            <a:ext cx="6207125" cy="3490913"/>
          </a:xfrm>
          <a:ln/>
        </p:spPr>
      </p:sp>
      <p:sp>
        <p:nvSpPr>
          <p:cNvPr id="194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945481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B19B62-2768-CB40-B645-1F6F17FAC517}" type="slidenum">
              <a:rPr lang="en-US">
                <a:solidFill>
                  <a:prstClr val="black"/>
                </a:solidFill>
              </a:rPr>
              <a:pPr/>
              <a:t>92</a:t>
            </a:fld>
            <a:endParaRPr lang="en-US">
              <a:solidFill>
                <a:prstClr val="black"/>
              </a:solidFill>
            </a:endParaRPr>
          </a:p>
        </p:txBody>
      </p:sp>
      <p:sp>
        <p:nvSpPr>
          <p:cNvPr id="10242" name="Rectangle 2"/>
          <p:cNvSpPr>
            <a:spLocks noGrp="1" noRot="1" noChangeAspect="1" noChangeArrowheads="1" noTextEdit="1"/>
          </p:cNvSpPr>
          <p:nvPr>
            <p:ph type="sldImg"/>
          </p:nvPr>
        </p:nvSpPr>
        <p:spPr>
          <a:xfrm>
            <a:off x="407988" y="698500"/>
            <a:ext cx="6207125" cy="3490913"/>
          </a:xfrm>
          <a:ln/>
        </p:spPr>
      </p:sp>
      <p:sp>
        <p:nvSpPr>
          <p:cNvPr id="102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33920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88EA5D-5F6C-134E-9280-02CBAA95D75E}" type="slidenum">
              <a:rPr lang="en-US">
                <a:solidFill>
                  <a:prstClr val="black"/>
                </a:solidFill>
              </a:rPr>
              <a:pPr/>
              <a:t>7</a:t>
            </a:fld>
            <a:endParaRPr lang="en-US">
              <a:solidFill>
                <a:prstClr val="black"/>
              </a:solidFill>
            </a:endParaRPr>
          </a:p>
        </p:txBody>
      </p:sp>
      <p:sp>
        <p:nvSpPr>
          <p:cNvPr id="21506" name="Rectangle 2"/>
          <p:cNvSpPr>
            <a:spLocks noGrp="1" noRot="1" noChangeAspect="1" noChangeArrowheads="1" noTextEdit="1"/>
          </p:cNvSpPr>
          <p:nvPr>
            <p:ph type="sldImg"/>
          </p:nvPr>
        </p:nvSpPr>
        <p:spPr>
          <a:xfrm>
            <a:off x="407988" y="698500"/>
            <a:ext cx="6207125" cy="3490913"/>
          </a:xfrm>
          <a:ln/>
        </p:spPr>
      </p:sp>
      <p:sp>
        <p:nvSpPr>
          <p:cNvPr id="21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14619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88EA5D-5F6C-134E-9280-02CBAA95D75E}" type="slidenum">
              <a:rPr lang="en-US">
                <a:solidFill>
                  <a:prstClr val="black"/>
                </a:solidFill>
              </a:rPr>
              <a:pPr/>
              <a:t>8</a:t>
            </a:fld>
            <a:endParaRPr lang="en-US">
              <a:solidFill>
                <a:prstClr val="black"/>
              </a:solidFill>
            </a:endParaRPr>
          </a:p>
        </p:txBody>
      </p:sp>
      <p:sp>
        <p:nvSpPr>
          <p:cNvPr id="21506" name="Rectangle 2"/>
          <p:cNvSpPr>
            <a:spLocks noGrp="1" noRot="1" noChangeAspect="1" noChangeArrowheads="1" noTextEdit="1"/>
          </p:cNvSpPr>
          <p:nvPr>
            <p:ph type="sldImg"/>
          </p:nvPr>
        </p:nvSpPr>
        <p:spPr>
          <a:xfrm>
            <a:off x="407988" y="698500"/>
            <a:ext cx="6207125" cy="3490913"/>
          </a:xfrm>
          <a:ln/>
        </p:spPr>
      </p:sp>
      <p:sp>
        <p:nvSpPr>
          <p:cNvPr id="21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739582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88EA5D-5F6C-134E-9280-02CBAA95D75E}" type="slidenum">
              <a:rPr lang="en-US">
                <a:solidFill>
                  <a:prstClr val="black"/>
                </a:solidFill>
              </a:rPr>
              <a:pPr/>
              <a:t>9</a:t>
            </a:fld>
            <a:endParaRPr lang="en-US">
              <a:solidFill>
                <a:prstClr val="black"/>
              </a:solidFill>
            </a:endParaRPr>
          </a:p>
        </p:txBody>
      </p:sp>
      <p:sp>
        <p:nvSpPr>
          <p:cNvPr id="21506" name="Rectangle 2"/>
          <p:cNvSpPr>
            <a:spLocks noGrp="1" noRot="1" noChangeAspect="1" noChangeArrowheads="1" noTextEdit="1"/>
          </p:cNvSpPr>
          <p:nvPr>
            <p:ph type="sldImg"/>
          </p:nvPr>
        </p:nvSpPr>
        <p:spPr>
          <a:xfrm>
            <a:off x="407988" y="698500"/>
            <a:ext cx="6207125" cy="3490913"/>
          </a:xfrm>
          <a:ln/>
        </p:spPr>
      </p:sp>
      <p:sp>
        <p:nvSpPr>
          <p:cNvPr id="21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582473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88EA5D-5F6C-134E-9280-02CBAA95D75E}" type="slidenum">
              <a:rPr lang="en-US">
                <a:solidFill>
                  <a:prstClr val="black"/>
                </a:solidFill>
              </a:rPr>
              <a:pPr/>
              <a:t>10</a:t>
            </a:fld>
            <a:endParaRPr lang="en-US">
              <a:solidFill>
                <a:prstClr val="black"/>
              </a:solidFill>
            </a:endParaRPr>
          </a:p>
        </p:txBody>
      </p:sp>
      <p:sp>
        <p:nvSpPr>
          <p:cNvPr id="21506" name="Rectangle 2"/>
          <p:cNvSpPr>
            <a:spLocks noGrp="1" noRot="1" noChangeAspect="1" noChangeArrowheads="1" noTextEdit="1"/>
          </p:cNvSpPr>
          <p:nvPr>
            <p:ph type="sldImg"/>
          </p:nvPr>
        </p:nvSpPr>
        <p:spPr>
          <a:xfrm>
            <a:off x="407988" y="698500"/>
            <a:ext cx="6207125" cy="3490913"/>
          </a:xfrm>
          <a:ln/>
        </p:spPr>
      </p:sp>
      <p:sp>
        <p:nvSpPr>
          <p:cNvPr id="21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400119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1FB56E-9387-9848-ABB7-408770C39AFA}" type="datetimeFigureOut">
              <a:rPr lang="en-US" smtClean="0">
                <a:solidFill>
                  <a:srgbClr val="DBF5F9">
                    <a:shade val="90000"/>
                  </a:srgbClr>
                </a:solidFill>
              </a:rPr>
              <a:pPr/>
              <a:t>5/21/2018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FE181BB-70B8-C846-B7A4-861AD59D7D74}"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17258711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69198B0-55EA-4973-8252-FDF53097672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14703117"/>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D5A2371-9FCD-4B36-AD87-7D8525B807F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9535294"/>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81FC933-9CF5-4CDF-A288-7D221473760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27661968"/>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6AB45A5-5416-4E8D-9C77-E072932B1A1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674076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182657E-D77D-4E19-9AD4-76A361D4A2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0460214"/>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D014FC-C657-48FD-B7A0-7EDC02A33F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7203229"/>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66"/>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674" indent="0" algn="ctr">
              <a:buNone/>
              <a:defRPr>
                <a:solidFill>
                  <a:schemeClr val="tx1">
                    <a:tint val="75000"/>
                  </a:schemeClr>
                </a:solidFill>
              </a:defRPr>
            </a:lvl2pPr>
            <a:lvl3pPr marL="913410" indent="0" algn="ctr">
              <a:buNone/>
              <a:defRPr>
                <a:solidFill>
                  <a:schemeClr val="tx1">
                    <a:tint val="75000"/>
                  </a:schemeClr>
                </a:solidFill>
              </a:defRPr>
            </a:lvl3pPr>
            <a:lvl4pPr marL="1370104" indent="0" algn="ctr">
              <a:buNone/>
              <a:defRPr>
                <a:solidFill>
                  <a:schemeClr val="tx1">
                    <a:tint val="75000"/>
                  </a:schemeClr>
                </a:solidFill>
              </a:defRPr>
            </a:lvl4pPr>
            <a:lvl5pPr marL="1826819" indent="0" algn="ctr">
              <a:buNone/>
              <a:defRPr>
                <a:solidFill>
                  <a:schemeClr val="tx1">
                    <a:tint val="75000"/>
                  </a:schemeClr>
                </a:solidFill>
              </a:defRPr>
            </a:lvl5pPr>
            <a:lvl6pPr marL="2283492" indent="0" algn="ctr">
              <a:buNone/>
              <a:defRPr>
                <a:solidFill>
                  <a:schemeClr val="tx1">
                    <a:tint val="75000"/>
                  </a:schemeClr>
                </a:solidFill>
              </a:defRPr>
            </a:lvl6pPr>
            <a:lvl7pPr marL="2740166" indent="0" algn="ctr">
              <a:buNone/>
              <a:defRPr>
                <a:solidFill>
                  <a:schemeClr val="tx1">
                    <a:tint val="75000"/>
                  </a:schemeClr>
                </a:solidFill>
              </a:defRPr>
            </a:lvl7pPr>
            <a:lvl8pPr marL="3196880" indent="0" algn="ctr">
              <a:buNone/>
              <a:defRPr>
                <a:solidFill>
                  <a:schemeClr val="tx1">
                    <a:tint val="75000"/>
                  </a:schemeClr>
                </a:solidFill>
              </a:defRPr>
            </a:lvl8pPr>
            <a:lvl9pPr marL="365358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6146679-B999-9F4B-B574-8935B169DB01}" type="datetimeFigureOut">
              <a:rPr lang="en-US">
                <a:solidFill>
                  <a:prstClr val="black">
                    <a:tint val="75000"/>
                  </a:prstClr>
                </a:solidFill>
              </a:rPr>
              <a:pPr/>
              <a:t>5/21/2018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81939A4-F427-6F4B-A93D-29EEF18E083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9275824"/>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1FB56E-9387-9848-ABB7-408770C39AFA}" type="datetimeFigureOut">
              <a:rPr lang="en-US" smtClean="0">
                <a:solidFill>
                  <a:srgbClr val="04617B">
                    <a:shade val="90000"/>
                  </a:srgbClr>
                </a:solidFill>
              </a:rPr>
              <a:pPr/>
              <a:t>5/21/2018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5FE181BB-70B8-C846-B7A4-861AD59D7D74}"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378212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1FB56E-9387-9848-ABB7-408770C39AFA}" type="datetimeFigureOut">
              <a:rPr lang="en-US" smtClean="0">
                <a:solidFill>
                  <a:srgbClr val="DBF5F9">
                    <a:shade val="90000"/>
                  </a:srgbClr>
                </a:solidFill>
              </a:rPr>
              <a:pPr/>
              <a:t>5/21/2018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5FE181BB-70B8-C846-B7A4-861AD59D7D74}"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3791239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1FB56E-9387-9848-ABB7-408770C39AFA}" type="datetimeFigureOut">
              <a:rPr lang="en-US" smtClean="0">
                <a:solidFill>
                  <a:srgbClr val="04617B">
                    <a:shade val="90000"/>
                  </a:srgbClr>
                </a:solidFill>
              </a:rPr>
              <a:pPr/>
              <a:t>5/21/2018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5FE181BB-70B8-C846-B7A4-861AD59D7D74}"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871174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FE0D63-83CB-4613-9046-BA30A5EBA2A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95336464"/>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E7579E5-0D44-4927-A61F-0003FF1C195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97634903"/>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9C88FC-315F-4D95-933C-901677E313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744397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23658B1-594F-4EE5-98AD-72497AEDA7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160369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B620B26-29A3-4A30-96B3-2A679B64B0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18987389"/>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01FB56E-9387-9848-ABB7-408770C39AFA}" type="datetimeFigureOut">
              <a:rPr lang="en-US" smtClean="0">
                <a:solidFill>
                  <a:srgbClr val="04617B">
                    <a:shade val="90000"/>
                  </a:srgbClr>
                </a:solidFill>
              </a:rPr>
              <a:pPr/>
              <a:t>5/21/2018</a:t>
            </a:fld>
            <a:endParaRPr lang="en-US">
              <a:solidFill>
                <a:srgbClr val="04617B">
                  <a:shade val="90000"/>
                </a:srgb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04617B">
                  <a:shade val="90000"/>
                </a:srgb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FE181BB-70B8-C846-B7A4-861AD59D7D74}"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276271533"/>
      </p:ext>
    </p:extLst>
  </p:cSld>
  <p:clrMap bg1="lt1" tx1="dk1" bg2="lt2" tx2="dk2" accent1="accent1" accent2="accent2" accent3="accent3" accent4="accent4" accent5="accent5" accent6="accent6" hlink="hlink" folHlink="folHlink"/>
  <p:sldLayoutIdLst>
    <p:sldLayoutId id="2147483663" r:id="rId1"/>
    <p:sldLayoutId id="2147483664"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189"/>
            <a:fld id="{D01FB56E-9387-9848-ABB7-408770C39AFA}" type="datetimeFigureOut">
              <a:rPr lang="en-US" smtClean="0">
                <a:solidFill>
                  <a:srgbClr val="04617B">
                    <a:shade val="90000"/>
                  </a:srgbClr>
                </a:solidFill>
              </a:rPr>
              <a:pPr defTabSz="457189"/>
              <a:t>5/21/2018</a:t>
            </a:fld>
            <a:endParaRPr lang="en-US">
              <a:solidFill>
                <a:srgbClr val="04617B">
                  <a:shade val="90000"/>
                </a:srgb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189"/>
            <a:endParaRPr lang="en-US">
              <a:solidFill>
                <a:srgbClr val="04617B">
                  <a:shade val="90000"/>
                </a:srgb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189"/>
            <a:fld id="{5FE181BB-70B8-C846-B7A4-861AD59D7D74}" type="slidenum">
              <a:rPr lang="en-US" smtClean="0">
                <a:solidFill>
                  <a:srgbClr val="04617B">
                    <a:shade val="90000"/>
                  </a:srgbClr>
                </a:solidFill>
              </a:rPr>
              <a:pPr defTabSz="457189"/>
              <a:t>‹#›</a:t>
            </a:fld>
            <a:endParaRPr lang="en-US">
              <a:solidFill>
                <a:srgbClr val="04617B">
                  <a:shade val="90000"/>
                </a:srgbClr>
              </a:solidFill>
            </a:endParaRPr>
          </a:p>
        </p:txBody>
      </p:sp>
    </p:spTree>
    <p:extLst>
      <p:ext uri="{BB962C8B-B14F-4D97-AF65-F5344CB8AC3E}">
        <p14:creationId xmlns:p14="http://schemas.microsoft.com/office/powerpoint/2010/main" val="2354609946"/>
      </p:ext>
    </p:extLst>
  </p:cSld>
  <p:clrMap bg1="lt1" tx1="dk1" bg2="lt2" tx2="dk2" accent1="accent1" accent2="accent2" accent3="accent3" accent4="accent4" accent5="accent5" accent6="accent6" hlink="hlink" folHlink="folHlink"/>
  <p:sldLayoutIdLst>
    <p:sldLayoutId id="2147483666" r:id="rId1"/>
    <p:sldLayoutId id="2147483667" r:id="rId2"/>
  </p:sldLayoutIdLst>
  <p:txStyles>
    <p:titleStyle>
      <a:lvl1pPr algn="ctr" defTabSz="457189"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457189" rtl="0" eaLnBrk="1" latinLnBrk="0" hangingPunct="1">
        <a:spcBef>
          <a:spcPct val="20000"/>
        </a:spcBef>
        <a:buFont typeface="Arial"/>
        <a:buChar char="•"/>
        <a:defRPr sz="3200" kern="1200">
          <a:solidFill>
            <a:schemeClr val="tx1"/>
          </a:solidFill>
          <a:latin typeface="+mn-lt"/>
          <a:ea typeface="+mn-ea"/>
          <a:cs typeface="+mn-cs"/>
        </a:defRPr>
      </a:lvl1pPr>
      <a:lvl2pPr marL="742931" indent="-285743" algn="l" defTabSz="457189" rtl="0" eaLnBrk="1" latinLnBrk="0" hangingPunct="1">
        <a:spcBef>
          <a:spcPct val="20000"/>
        </a:spcBef>
        <a:buFont typeface="Arial"/>
        <a:buChar char="–"/>
        <a:defRPr sz="2800" kern="1200">
          <a:solidFill>
            <a:schemeClr val="tx1"/>
          </a:solidFill>
          <a:latin typeface="+mn-lt"/>
          <a:ea typeface="+mn-ea"/>
          <a:cs typeface="+mn-cs"/>
        </a:defRPr>
      </a:lvl2pPr>
      <a:lvl3pPr marL="1142972" indent="-228594" algn="l" defTabSz="457189" rtl="0" eaLnBrk="1" latinLnBrk="0" hangingPunct="1">
        <a:spcBef>
          <a:spcPct val="20000"/>
        </a:spcBef>
        <a:buFont typeface="Arial"/>
        <a:buChar char="•"/>
        <a:defRPr sz="24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8"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51"/>
            <a:ext cx="8229600" cy="339447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defTabSz="914400"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defTabSz="9144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defTabSz="914400" fontAlgn="base">
              <a:spcBef>
                <a:spcPct val="0"/>
              </a:spcBef>
              <a:spcAft>
                <a:spcPct val="0"/>
              </a:spcAft>
              <a:defRPr/>
            </a:pPr>
            <a:fld id="{4997DB59-6EF5-4754-AF11-CBE73A6836FA}" type="slidenum">
              <a:rPr lang="en-US">
                <a:solidFill>
                  <a:srgbClr val="000000"/>
                </a:solidFill>
              </a:rPr>
              <a:pPr defTabSz="91440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60692780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ransition spd="med">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121805" tIns="60902" rIns="121805" bIns="60902"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121805" tIns="60902" rIns="121805" bIns="6090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121805" tIns="60902" rIns="121805" bIns="60902" rtlCol="0" anchor="ctr"/>
          <a:lstStyle>
            <a:lvl1pPr algn="l" defTabSz="456686">
              <a:defRPr sz="1200">
                <a:solidFill>
                  <a:schemeClr val="tx1">
                    <a:tint val="75000"/>
                  </a:schemeClr>
                </a:solidFill>
              </a:defRPr>
            </a:lvl1pPr>
          </a:lstStyle>
          <a:p>
            <a:fld id="{D01FB56E-9387-9848-ABB7-408770C39AFA}" type="datetimeFigureOut">
              <a:rPr lang="en-US" smtClean="0">
                <a:solidFill>
                  <a:srgbClr val="04617B">
                    <a:shade val="90000"/>
                  </a:srgbClr>
                </a:solidFill>
              </a:rPr>
              <a:pPr/>
              <a:t>5/21/2018</a:t>
            </a:fld>
            <a:endParaRPr lang="en-US" dirty="0">
              <a:solidFill>
                <a:srgbClr val="04617B">
                  <a:shade val="90000"/>
                </a:srgb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121805" tIns="60902" rIns="121805" bIns="60902" rtlCol="0" anchor="ctr"/>
          <a:lstStyle>
            <a:lvl1pPr algn="ctr" defTabSz="456686">
              <a:defRPr sz="1200">
                <a:solidFill>
                  <a:schemeClr val="tx1">
                    <a:tint val="75000"/>
                  </a:schemeClr>
                </a:solidFill>
              </a:defRPr>
            </a:lvl1pPr>
          </a:lstStyle>
          <a:p>
            <a:endParaRPr lang="en-US" dirty="0">
              <a:solidFill>
                <a:srgbClr val="04617B">
                  <a:shade val="90000"/>
                </a:srgb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121805" tIns="60902" rIns="121805" bIns="60902" rtlCol="0" anchor="ctr"/>
          <a:lstStyle>
            <a:lvl1pPr algn="r" defTabSz="456686">
              <a:defRPr sz="1200">
                <a:solidFill>
                  <a:schemeClr val="tx1">
                    <a:tint val="75000"/>
                  </a:schemeClr>
                </a:solidFill>
              </a:defRPr>
            </a:lvl1pPr>
          </a:lstStyle>
          <a:p>
            <a:fld id="{5FE181BB-70B8-C846-B7A4-861AD59D7D74}"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392416825"/>
      </p:ext>
    </p:extLst>
  </p:cSld>
  <p:clrMap bg1="lt1" tx1="dk1" bg2="lt2" tx2="dk2" accent1="accent1" accent2="accent2" accent3="accent3" accent4="accent4" accent5="accent5" accent6="accent6" hlink="hlink" folHlink="folHlink"/>
  <p:sldLayoutIdLst>
    <p:sldLayoutId id="2147483681" r:id="rId1"/>
  </p:sldLayoutIdLst>
  <p:transition spd="med">
    <p:fade/>
  </p:transition>
  <p:txStyles>
    <p:titleStyle>
      <a:lvl1pPr algn="ctr" defTabSz="456686" rtl="0" eaLnBrk="1" latinLnBrk="0" hangingPunct="1">
        <a:spcBef>
          <a:spcPct val="0"/>
        </a:spcBef>
        <a:buNone/>
        <a:defRPr sz="4425" kern="1200">
          <a:solidFill>
            <a:schemeClr val="tx1"/>
          </a:solidFill>
          <a:latin typeface="+mj-lt"/>
          <a:ea typeface="+mj-ea"/>
          <a:cs typeface="+mj-cs"/>
        </a:defRPr>
      </a:lvl1pPr>
    </p:titleStyle>
    <p:bodyStyle>
      <a:lvl1pPr marL="342515" indent="-342515" algn="l" defTabSz="456686" rtl="0" eaLnBrk="1" latinLnBrk="0" hangingPunct="1">
        <a:spcBef>
          <a:spcPct val="20000"/>
        </a:spcBef>
        <a:buFont typeface="Arial"/>
        <a:buChar char="•"/>
        <a:defRPr sz="3225" kern="1200">
          <a:solidFill>
            <a:schemeClr val="tx1"/>
          </a:solidFill>
          <a:latin typeface="+mn-lt"/>
          <a:ea typeface="+mn-ea"/>
          <a:cs typeface="+mn-cs"/>
        </a:defRPr>
      </a:lvl1pPr>
      <a:lvl2pPr marL="742175" indent="-285449" algn="l" defTabSz="456686" rtl="0" eaLnBrk="1" latinLnBrk="0" hangingPunct="1">
        <a:spcBef>
          <a:spcPct val="20000"/>
        </a:spcBef>
        <a:buFont typeface="Arial"/>
        <a:buChar char="–"/>
        <a:defRPr sz="2775" kern="1200">
          <a:solidFill>
            <a:schemeClr val="tx1"/>
          </a:solidFill>
          <a:latin typeface="+mn-lt"/>
          <a:ea typeface="+mn-ea"/>
          <a:cs typeface="+mn-cs"/>
        </a:defRPr>
      </a:lvl2pPr>
      <a:lvl3pPr marL="1141775" indent="-228342" algn="l" defTabSz="456686" rtl="0" eaLnBrk="1" latinLnBrk="0" hangingPunct="1">
        <a:spcBef>
          <a:spcPct val="20000"/>
        </a:spcBef>
        <a:buFont typeface="Arial"/>
        <a:buChar char="•"/>
        <a:defRPr sz="2400" kern="1200">
          <a:solidFill>
            <a:schemeClr val="tx1"/>
          </a:solidFill>
          <a:latin typeface="+mn-lt"/>
          <a:ea typeface="+mn-ea"/>
          <a:cs typeface="+mn-cs"/>
        </a:defRPr>
      </a:lvl3pPr>
      <a:lvl4pPr marL="1598480" indent="-228342" algn="l" defTabSz="456686" rtl="0" eaLnBrk="1" latinLnBrk="0" hangingPunct="1">
        <a:spcBef>
          <a:spcPct val="20000"/>
        </a:spcBef>
        <a:buFont typeface="Arial"/>
        <a:buChar char="–"/>
        <a:defRPr sz="2025" kern="1200">
          <a:solidFill>
            <a:schemeClr val="tx1"/>
          </a:solidFill>
          <a:latin typeface="+mn-lt"/>
          <a:ea typeface="+mn-ea"/>
          <a:cs typeface="+mn-cs"/>
        </a:defRPr>
      </a:lvl4pPr>
      <a:lvl5pPr marL="2055206" indent="-228342" algn="l" defTabSz="456686" rtl="0" eaLnBrk="1" latinLnBrk="0" hangingPunct="1">
        <a:spcBef>
          <a:spcPct val="20000"/>
        </a:spcBef>
        <a:buFont typeface="Arial"/>
        <a:buChar char="»"/>
        <a:defRPr sz="2025" kern="1200">
          <a:solidFill>
            <a:schemeClr val="tx1"/>
          </a:solidFill>
          <a:latin typeface="+mn-lt"/>
          <a:ea typeface="+mn-ea"/>
          <a:cs typeface="+mn-cs"/>
        </a:defRPr>
      </a:lvl5pPr>
      <a:lvl6pPr marL="2511891" indent="-228342" algn="l" defTabSz="456686" rtl="0" eaLnBrk="1" latinLnBrk="0" hangingPunct="1">
        <a:spcBef>
          <a:spcPct val="20000"/>
        </a:spcBef>
        <a:buFont typeface="Arial"/>
        <a:buChar char="•"/>
        <a:defRPr sz="2025" kern="1200">
          <a:solidFill>
            <a:schemeClr val="tx1"/>
          </a:solidFill>
          <a:latin typeface="+mn-lt"/>
          <a:ea typeface="+mn-ea"/>
          <a:cs typeface="+mn-cs"/>
        </a:defRPr>
      </a:lvl6pPr>
      <a:lvl7pPr marL="2968618" indent="-228342" algn="l" defTabSz="456686" rtl="0" eaLnBrk="1" latinLnBrk="0" hangingPunct="1">
        <a:spcBef>
          <a:spcPct val="20000"/>
        </a:spcBef>
        <a:buFont typeface="Arial"/>
        <a:buChar char="•"/>
        <a:defRPr sz="2025" kern="1200">
          <a:solidFill>
            <a:schemeClr val="tx1"/>
          </a:solidFill>
          <a:latin typeface="+mn-lt"/>
          <a:ea typeface="+mn-ea"/>
          <a:cs typeface="+mn-cs"/>
        </a:defRPr>
      </a:lvl7pPr>
      <a:lvl8pPr marL="3425324" indent="-228342" algn="l" defTabSz="456686" rtl="0" eaLnBrk="1" latinLnBrk="0" hangingPunct="1">
        <a:spcBef>
          <a:spcPct val="20000"/>
        </a:spcBef>
        <a:buFont typeface="Arial"/>
        <a:buChar char="•"/>
        <a:defRPr sz="2025" kern="1200">
          <a:solidFill>
            <a:schemeClr val="tx1"/>
          </a:solidFill>
          <a:latin typeface="+mn-lt"/>
          <a:ea typeface="+mn-ea"/>
          <a:cs typeface="+mn-cs"/>
        </a:defRPr>
      </a:lvl8pPr>
      <a:lvl9pPr marL="3882029" indent="-228342" algn="l" defTabSz="456686" rtl="0" eaLnBrk="1" latinLnBrk="0" hangingPunct="1">
        <a:spcBef>
          <a:spcPct val="20000"/>
        </a:spcBef>
        <a:buFont typeface="Arial"/>
        <a:buChar char="•"/>
        <a:defRPr sz="2025" kern="1200">
          <a:solidFill>
            <a:schemeClr val="tx1"/>
          </a:solidFill>
          <a:latin typeface="+mn-lt"/>
          <a:ea typeface="+mn-ea"/>
          <a:cs typeface="+mn-cs"/>
        </a:defRPr>
      </a:lvl9pPr>
    </p:bodyStyle>
    <p:otherStyle>
      <a:defPPr>
        <a:defRPr lang="en-US"/>
      </a:defPPr>
      <a:lvl1pPr marL="0" algn="l" defTabSz="456686" rtl="0" eaLnBrk="1" latinLnBrk="0" hangingPunct="1">
        <a:defRPr sz="1800" kern="1200">
          <a:solidFill>
            <a:schemeClr val="tx1"/>
          </a:solidFill>
          <a:latin typeface="+mn-lt"/>
          <a:ea typeface="+mn-ea"/>
          <a:cs typeface="+mn-cs"/>
        </a:defRPr>
      </a:lvl1pPr>
      <a:lvl2pPr marL="456686" algn="l" defTabSz="456686" rtl="0" eaLnBrk="1" latinLnBrk="0" hangingPunct="1">
        <a:defRPr sz="1800" kern="1200">
          <a:solidFill>
            <a:schemeClr val="tx1"/>
          </a:solidFill>
          <a:latin typeface="+mn-lt"/>
          <a:ea typeface="+mn-ea"/>
          <a:cs typeface="+mn-cs"/>
        </a:defRPr>
      </a:lvl2pPr>
      <a:lvl3pPr marL="913433" algn="l" defTabSz="456686" rtl="0" eaLnBrk="1" latinLnBrk="0" hangingPunct="1">
        <a:defRPr sz="1800" kern="1200">
          <a:solidFill>
            <a:schemeClr val="tx1"/>
          </a:solidFill>
          <a:latin typeface="+mn-lt"/>
          <a:ea typeface="+mn-ea"/>
          <a:cs typeface="+mn-cs"/>
        </a:defRPr>
      </a:lvl3pPr>
      <a:lvl4pPr marL="1370138" algn="l" defTabSz="456686" rtl="0" eaLnBrk="1" latinLnBrk="0" hangingPunct="1">
        <a:defRPr sz="1800" kern="1200">
          <a:solidFill>
            <a:schemeClr val="tx1"/>
          </a:solidFill>
          <a:latin typeface="+mn-lt"/>
          <a:ea typeface="+mn-ea"/>
          <a:cs typeface="+mn-cs"/>
        </a:defRPr>
      </a:lvl4pPr>
      <a:lvl5pPr marL="1826864" algn="l" defTabSz="456686" rtl="0" eaLnBrk="1" latinLnBrk="0" hangingPunct="1">
        <a:defRPr sz="1800" kern="1200">
          <a:solidFill>
            <a:schemeClr val="tx1"/>
          </a:solidFill>
          <a:latin typeface="+mn-lt"/>
          <a:ea typeface="+mn-ea"/>
          <a:cs typeface="+mn-cs"/>
        </a:defRPr>
      </a:lvl5pPr>
      <a:lvl6pPr marL="2283549" algn="l" defTabSz="456686" rtl="0" eaLnBrk="1" latinLnBrk="0" hangingPunct="1">
        <a:defRPr sz="1800" kern="1200">
          <a:solidFill>
            <a:schemeClr val="tx1"/>
          </a:solidFill>
          <a:latin typeface="+mn-lt"/>
          <a:ea typeface="+mn-ea"/>
          <a:cs typeface="+mn-cs"/>
        </a:defRPr>
      </a:lvl6pPr>
      <a:lvl7pPr marL="2740235" algn="l" defTabSz="456686" rtl="0" eaLnBrk="1" latinLnBrk="0" hangingPunct="1">
        <a:defRPr sz="1800" kern="1200">
          <a:solidFill>
            <a:schemeClr val="tx1"/>
          </a:solidFill>
          <a:latin typeface="+mn-lt"/>
          <a:ea typeface="+mn-ea"/>
          <a:cs typeface="+mn-cs"/>
        </a:defRPr>
      </a:lvl7pPr>
      <a:lvl8pPr marL="3196960" algn="l" defTabSz="456686" rtl="0" eaLnBrk="1" latinLnBrk="0" hangingPunct="1">
        <a:defRPr sz="1800" kern="1200">
          <a:solidFill>
            <a:schemeClr val="tx1"/>
          </a:solidFill>
          <a:latin typeface="+mn-lt"/>
          <a:ea typeface="+mn-ea"/>
          <a:cs typeface="+mn-cs"/>
        </a:defRPr>
      </a:lvl8pPr>
      <a:lvl9pPr marL="3653673" algn="l" defTabSz="45668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4.jp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5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8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8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8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8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5.xml"/><Relationship Id="rId1" Type="http://schemas.openxmlformats.org/officeDocument/2006/relationships/slideLayout" Target="../slideLayouts/slideLayout11.xml"/><Relationship Id="rId5" Type="http://schemas.openxmlformats.org/officeDocument/2006/relationships/image" Target="../media/image4.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0"/>
            <a:ext cx="9144000" cy="5143500"/>
          </a:xfrm>
          <a:prstGeom prst="rect">
            <a:avLst/>
          </a:prstGeom>
        </p:spPr>
      </p:pic>
      <p:pic>
        <p:nvPicPr>
          <p:cNvPr id="4" name="Picture 3" descr="Bethel-Logo_Primary_white_HR.png"/>
          <p:cNvPicPr>
            <a:picLocks noChangeAspect="1"/>
          </p:cNvPicPr>
          <p:nvPr/>
        </p:nvPicPr>
        <p:blipFill>
          <a:blip r:embed="rId5"/>
          <a:stretch>
            <a:fillRect/>
          </a:stretch>
        </p:blipFill>
        <p:spPr>
          <a:xfrm>
            <a:off x="7202078" y="4266066"/>
            <a:ext cx="1762812" cy="991582"/>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descr="Bethel-Logo_Primary_white_HR.png"/>
          <p:cNvPicPr>
            <a:picLocks noChangeAspect="1"/>
          </p:cNvPicPr>
          <p:nvPr/>
        </p:nvPicPr>
        <p:blipFill>
          <a:blip r:embed="rId5"/>
          <a:stretch>
            <a:fillRect/>
          </a:stretch>
        </p:blipFill>
        <p:spPr>
          <a:xfrm>
            <a:off x="7354478" y="4418466"/>
            <a:ext cx="1762812" cy="991582"/>
          </a:xfrm>
          <a:prstGeom prst="rect">
            <a:avLst/>
          </a:prstGeom>
        </p:spPr>
      </p:pic>
    </p:spTree>
    <p:extLst>
      <p:ext uri="{BB962C8B-B14F-4D97-AF65-F5344CB8AC3E}">
        <p14:creationId xmlns:p14="http://schemas.microsoft.com/office/powerpoint/2010/main" val="36171817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Text Box 7"/>
          <p:cNvSpPr txBox="1">
            <a:spLocks noChangeArrowheads="1"/>
          </p:cNvSpPr>
          <p:nvPr/>
        </p:nvSpPr>
        <p:spPr bwMode="auto">
          <a:xfrm>
            <a:off x="148326" y="921682"/>
            <a:ext cx="8843275" cy="1815882"/>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2800" b="1" dirty="0">
                <a:solidFill>
                  <a:srgbClr val="FFFFFF"/>
                </a:solidFill>
                <a:latin typeface="Lucida Sans Unicode" charset="0"/>
              </a:rPr>
              <a:t>Hosanna, hosanna,</a:t>
            </a:r>
          </a:p>
          <a:p>
            <a:pPr algn="ctr">
              <a:spcBef>
                <a:spcPct val="50000"/>
              </a:spcBef>
            </a:pPr>
            <a:r>
              <a:rPr lang="en-US" sz="2800" b="1" dirty="0">
                <a:solidFill>
                  <a:srgbClr val="FFFFFF"/>
                </a:solidFill>
                <a:latin typeface="Lucida Sans Unicode" charset="0"/>
              </a:rPr>
              <a:t>You are the God who saves us,</a:t>
            </a:r>
          </a:p>
          <a:p>
            <a:pPr algn="ctr">
              <a:spcBef>
                <a:spcPct val="50000"/>
              </a:spcBef>
            </a:pPr>
            <a:r>
              <a:rPr lang="en-US" sz="2800" b="1" dirty="0">
                <a:solidFill>
                  <a:srgbClr val="FFFFFF"/>
                </a:solidFill>
                <a:latin typeface="Lucida Sans Unicode" charset="0"/>
              </a:rPr>
              <a:t>Worthy of all our praises.</a:t>
            </a:r>
          </a:p>
        </p:txBody>
      </p:sp>
    </p:spTree>
    <p:extLst>
      <p:ext uri="{BB962C8B-B14F-4D97-AF65-F5344CB8AC3E}">
        <p14:creationId xmlns:p14="http://schemas.microsoft.com/office/powerpoint/2010/main" val="1327147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Text Box 7"/>
          <p:cNvSpPr txBox="1">
            <a:spLocks noChangeArrowheads="1"/>
          </p:cNvSpPr>
          <p:nvPr/>
        </p:nvSpPr>
        <p:spPr bwMode="auto">
          <a:xfrm>
            <a:off x="148326" y="1106019"/>
            <a:ext cx="8843275" cy="1815882"/>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2800" b="1" dirty="0">
                <a:solidFill>
                  <a:prstClr val="white"/>
                </a:solidFill>
                <a:latin typeface="Lucida Sans Unicode" charset="0"/>
              </a:rPr>
              <a:t>Hosanna, hosanna,</a:t>
            </a:r>
          </a:p>
          <a:p>
            <a:pPr algn="ctr">
              <a:spcBef>
                <a:spcPct val="50000"/>
              </a:spcBef>
            </a:pPr>
            <a:r>
              <a:rPr lang="en-US" sz="2800" b="1" dirty="0">
                <a:solidFill>
                  <a:prstClr val="white"/>
                </a:solidFill>
                <a:latin typeface="Lucida Sans Unicode" charset="0"/>
              </a:rPr>
              <a:t>Come have Your way among us.</a:t>
            </a:r>
          </a:p>
          <a:p>
            <a:pPr algn="ctr">
              <a:spcBef>
                <a:spcPct val="50000"/>
              </a:spcBef>
            </a:pPr>
            <a:r>
              <a:rPr lang="en-US" sz="2800" b="1" dirty="0">
                <a:solidFill>
                  <a:prstClr val="white"/>
                </a:solidFill>
                <a:latin typeface="Lucida Sans Unicode" charset="0"/>
              </a:rPr>
              <a:t>We welcome You here, Lord Jesus.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Text Box 7"/>
          <p:cNvSpPr txBox="1">
            <a:spLocks noChangeArrowheads="1"/>
          </p:cNvSpPr>
          <p:nvPr/>
        </p:nvSpPr>
        <p:spPr bwMode="auto">
          <a:xfrm>
            <a:off x="148326" y="921682"/>
            <a:ext cx="8843275" cy="1815882"/>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2800" b="1" dirty="0">
                <a:solidFill>
                  <a:srgbClr val="FFFFFF"/>
                </a:solidFill>
                <a:latin typeface="Lucida Sans Unicode" charset="0"/>
              </a:rPr>
              <a:t>Hosanna, hosanna,</a:t>
            </a:r>
          </a:p>
          <a:p>
            <a:pPr algn="ctr">
              <a:spcBef>
                <a:spcPct val="50000"/>
              </a:spcBef>
            </a:pPr>
            <a:r>
              <a:rPr lang="en-US" sz="2800" b="1" dirty="0">
                <a:solidFill>
                  <a:srgbClr val="FFFFFF"/>
                </a:solidFill>
                <a:latin typeface="Lucida Sans Unicode" charset="0"/>
              </a:rPr>
              <a:t>You are the God who saves us,</a:t>
            </a:r>
          </a:p>
          <a:p>
            <a:pPr algn="ctr">
              <a:spcBef>
                <a:spcPct val="50000"/>
              </a:spcBef>
            </a:pPr>
            <a:r>
              <a:rPr lang="en-US" sz="2800" b="1" dirty="0">
                <a:solidFill>
                  <a:srgbClr val="FFFFFF"/>
                </a:solidFill>
                <a:latin typeface="Lucida Sans Unicode" charset="0"/>
              </a:rPr>
              <a:t>Worthy of all our praises.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Text Box 7"/>
          <p:cNvSpPr txBox="1">
            <a:spLocks noChangeArrowheads="1"/>
          </p:cNvSpPr>
          <p:nvPr/>
        </p:nvSpPr>
        <p:spPr bwMode="auto">
          <a:xfrm>
            <a:off x="148326" y="1106019"/>
            <a:ext cx="8843275" cy="1815882"/>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2800" b="1" dirty="0">
                <a:solidFill>
                  <a:prstClr val="white"/>
                </a:solidFill>
                <a:latin typeface="Lucida Sans Unicode" charset="0"/>
              </a:rPr>
              <a:t>Hosanna, hosanna,</a:t>
            </a:r>
          </a:p>
          <a:p>
            <a:pPr algn="ctr">
              <a:spcBef>
                <a:spcPct val="50000"/>
              </a:spcBef>
            </a:pPr>
            <a:r>
              <a:rPr lang="en-US" sz="2800" b="1" dirty="0">
                <a:solidFill>
                  <a:prstClr val="white"/>
                </a:solidFill>
                <a:latin typeface="Lucida Sans Unicode" charset="0"/>
              </a:rPr>
              <a:t>Come have Your way among us.</a:t>
            </a:r>
          </a:p>
          <a:p>
            <a:pPr algn="ctr">
              <a:spcBef>
                <a:spcPct val="50000"/>
              </a:spcBef>
            </a:pPr>
            <a:r>
              <a:rPr lang="en-US" sz="2800" b="1" dirty="0">
                <a:solidFill>
                  <a:prstClr val="white"/>
                </a:solidFill>
                <a:latin typeface="Lucida Sans Unicode" charset="0"/>
              </a:rPr>
              <a:t>We welcome You here, Lord Jesus.</a:t>
            </a:r>
          </a:p>
        </p:txBody>
      </p:sp>
    </p:spTree>
    <p:extLst>
      <p:ext uri="{BB962C8B-B14F-4D97-AF65-F5344CB8AC3E}">
        <p14:creationId xmlns:p14="http://schemas.microsoft.com/office/powerpoint/2010/main" val="1001681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Text Box 7"/>
          <p:cNvSpPr txBox="1">
            <a:spLocks noChangeArrowheads="1"/>
          </p:cNvSpPr>
          <p:nvPr/>
        </p:nvSpPr>
        <p:spPr bwMode="auto">
          <a:xfrm>
            <a:off x="148326" y="1106019"/>
            <a:ext cx="8843275" cy="2462212"/>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2800" b="1" dirty="0">
                <a:solidFill>
                  <a:prstClr val="white"/>
                </a:solidFill>
                <a:latin typeface="Lucida Sans Unicode" charset="0"/>
              </a:rPr>
              <a:t>‘Cause when we see You we find strength</a:t>
            </a:r>
          </a:p>
          <a:p>
            <a:pPr algn="ctr">
              <a:spcBef>
                <a:spcPct val="50000"/>
              </a:spcBef>
            </a:pPr>
            <a:r>
              <a:rPr lang="en-US" sz="2800" b="1" dirty="0">
                <a:solidFill>
                  <a:prstClr val="white"/>
                </a:solidFill>
                <a:latin typeface="Lucida Sans Unicode" charset="0"/>
              </a:rPr>
              <a:t>To face the day,</a:t>
            </a:r>
          </a:p>
          <a:p>
            <a:pPr algn="ctr">
              <a:spcBef>
                <a:spcPct val="50000"/>
              </a:spcBef>
            </a:pPr>
            <a:r>
              <a:rPr lang="en-US" sz="2800" b="1" dirty="0">
                <a:solidFill>
                  <a:prstClr val="white"/>
                </a:solidFill>
                <a:latin typeface="Lucida Sans Unicode" charset="0"/>
              </a:rPr>
              <a:t>And in Your presence all our fears are </a:t>
            </a:r>
          </a:p>
          <a:p>
            <a:pPr algn="ctr">
              <a:spcBef>
                <a:spcPct val="50000"/>
              </a:spcBef>
            </a:pPr>
            <a:r>
              <a:rPr lang="en-US" sz="2800" b="1" dirty="0">
                <a:solidFill>
                  <a:prstClr val="white"/>
                </a:solidFill>
                <a:latin typeface="Lucida Sans Unicode" charset="0"/>
              </a:rPr>
              <a:t>Washed away, washed away.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Text Box 7"/>
          <p:cNvSpPr txBox="1">
            <a:spLocks noChangeArrowheads="1"/>
          </p:cNvSpPr>
          <p:nvPr/>
        </p:nvSpPr>
        <p:spPr bwMode="auto">
          <a:xfrm>
            <a:off x="148326" y="921682"/>
            <a:ext cx="8843275" cy="1815882"/>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2800" b="1" dirty="0">
                <a:solidFill>
                  <a:srgbClr val="FFFFFF"/>
                </a:solidFill>
                <a:latin typeface="Lucida Sans Unicode" charset="0"/>
              </a:rPr>
              <a:t>Hosanna, hosanna,</a:t>
            </a:r>
          </a:p>
          <a:p>
            <a:pPr algn="ctr">
              <a:spcBef>
                <a:spcPct val="50000"/>
              </a:spcBef>
            </a:pPr>
            <a:r>
              <a:rPr lang="en-US" sz="2800" b="1" dirty="0">
                <a:solidFill>
                  <a:srgbClr val="FFFFFF"/>
                </a:solidFill>
                <a:latin typeface="Lucida Sans Unicode" charset="0"/>
              </a:rPr>
              <a:t>You are the God who saves us,</a:t>
            </a:r>
          </a:p>
          <a:p>
            <a:pPr algn="ctr">
              <a:spcBef>
                <a:spcPct val="50000"/>
              </a:spcBef>
            </a:pPr>
            <a:r>
              <a:rPr lang="en-US" sz="2800" b="1" dirty="0">
                <a:solidFill>
                  <a:srgbClr val="FFFFFF"/>
                </a:solidFill>
                <a:latin typeface="Lucida Sans Unicode" charset="0"/>
              </a:rPr>
              <a:t>Worthy of all our praises.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Text Box 7"/>
          <p:cNvSpPr txBox="1">
            <a:spLocks noChangeArrowheads="1"/>
          </p:cNvSpPr>
          <p:nvPr/>
        </p:nvSpPr>
        <p:spPr bwMode="auto">
          <a:xfrm>
            <a:off x="148326" y="1106019"/>
            <a:ext cx="8843275" cy="1815882"/>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2800" b="1" dirty="0">
                <a:solidFill>
                  <a:prstClr val="white"/>
                </a:solidFill>
                <a:latin typeface="Lucida Sans Unicode" charset="0"/>
              </a:rPr>
              <a:t>Hosanna, hosanna,</a:t>
            </a:r>
          </a:p>
          <a:p>
            <a:pPr algn="ctr">
              <a:spcBef>
                <a:spcPct val="50000"/>
              </a:spcBef>
            </a:pPr>
            <a:r>
              <a:rPr lang="en-US" sz="2800" b="1" dirty="0">
                <a:solidFill>
                  <a:prstClr val="white"/>
                </a:solidFill>
                <a:latin typeface="Lucida Sans Unicode" charset="0"/>
              </a:rPr>
              <a:t>Come have Your way among us.</a:t>
            </a:r>
          </a:p>
          <a:p>
            <a:pPr algn="ctr">
              <a:spcBef>
                <a:spcPct val="50000"/>
              </a:spcBef>
            </a:pPr>
            <a:r>
              <a:rPr lang="en-US" sz="2800" b="1" dirty="0">
                <a:solidFill>
                  <a:prstClr val="white"/>
                </a:solidFill>
                <a:latin typeface="Lucida Sans Unicode" charset="0"/>
              </a:rPr>
              <a:t>We welcome You here, Lord Jesus.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24753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Text Box 7"/>
          <p:cNvSpPr txBox="1">
            <a:spLocks noChangeArrowheads="1"/>
          </p:cNvSpPr>
          <p:nvPr/>
        </p:nvSpPr>
        <p:spPr bwMode="auto">
          <a:xfrm>
            <a:off x="176136" y="267594"/>
            <a:ext cx="8815464" cy="4401205"/>
          </a:xfrm>
          <a:prstGeom prst="rect">
            <a:avLst/>
          </a:prstGeom>
          <a:noFill/>
          <a:ln w="9525">
            <a:noFill/>
            <a:miter lim="800000"/>
            <a:headEnd/>
            <a:tailEnd/>
          </a:ln>
          <a:effectLst/>
        </p:spPr>
        <p:txBody>
          <a:bodyPr wrap="square">
            <a:prstTxWarp prst="textNoShape">
              <a:avLst/>
            </a:prstTxWarp>
            <a:spAutoFit/>
          </a:bodyPr>
          <a:lstStyle/>
          <a:p>
            <a:pPr algn="ctr" defTabSz="457189">
              <a:spcBef>
                <a:spcPct val="50000"/>
              </a:spcBef>
            </a:pPr>
            <a:r>
              <a:rPr lang="en-US" sz="2800" b="1" dirty="0">
                <a:solidFill>
                  <a:prstClr val="white"/>
                </a:solidFill>
                <a:latin typeface="Lucida Sans Unicode" charset="0"/>
              </a:rPr>
              <a:t>I cry out</a:t>
            </a:r>
          </a:p>
          <a:p>
            <a:pPr algn="ctr" defTabSz="457189">
              <a:spcBef>
                <a:spcPct val="50000"/>
              </a:spcBef>
            </a:pPr>
            <a:r>
              <a:rPr lang="en-US" sz="2800" b="1" dirty="0">
                <a:solidFill>
                  <a:prstClr val="white"/>
                </a:solidFill>
                <a:latin typeface="Lucida Sans Unicode" charset="0"/>
              </a:rPr>
              <a:t>For Your hand of mercy to heal me</a:t>
            </a:r>
          </a:p>
          <a:p>
            <a:pPr algn="ctr" defTabSz="457189">
              <a:spcBef>
                <a:spcPct val="50000"/>
              </a:spcBef>
            </a:pPr>
            <a:r>
              <a:rPr lang="en-US" sz="2800" b="1" dirty="0">
                <a:solidFill>
                  <a:prstClr val="white"/>
                </a:solidFill>
                <a:latin typeface="Lucida Sans Unicode" charset="0"/>
              </a:rPr>
              <a:t>I am weak</a:t>
            </a:r>
          </a:p>
          <a:p>
            <a:pPr algn="ctr" defTabSz="457189">
              <a:spcBef>
                <a:spcPct val="50000"/>
              </a:spcBef>
            </a:pPr>
            <a:r>
              <a:rPr lang="en-US" sz="2800" b="1" dirty="0">
                <a:solidFill>
                  <a:prstClr val="white"/>
                </a:solidFill>
                <a:latin typeface="Lucida Sans Unicode" charset="0"/>
              </a:rPr>
              <a:t>I need Your love to free me</a:t>
            </a:r>
          </a:p>
          <a:p>
            <a:pPr algn="ctr" defTabSz="457189">
              <a:spcBef>
                <a:spcPct val="50000"/>
              </a:spcBef>
            </a:pPr>
            <a:r>
              <a:rPr lang="en-US" sz="2800" b="1" dirty="0">
                <a:solidFill>
                  <a:prstClr val="white"/>
                </a:solidFill>
                <a:latin typeface="Lucida Sans Unicode" charset="0"/>
              </a:rPr>
              <a:t>Oh Lord my rock</a:t>
            </a:r>
          </a:p>
          <a:p>
            <a:pPr algn="ctr" defTabSz="457189">
              <a:spcBef>
                <a:spcPct val="50000"/>
              </a:spcBef>
            </a:pPr>
            <a:r>
              <a:rPr lang="en-US" sz="2800" b="1" dirty="0">
                <a:solidFill>
                  <a:prstClr val="white"/>
                </a:solidFill>
                <a:latin typeface="Lucida Sans Unicode" charset="0"/>
              </a:rPr>
              <a:t>My strength in weakness</a:t>
            </a:r>
          </a:p>
          <a:p>
            <a:pPr algn="ctr" defTabSz="457189">
              <a:spcBef>
                <a:spcPct val="50000"/>
              </a:spcBef>
            </a:pPr>
            <a:r>
              <a:rPr lang="en-US" sz="2800" b="1" dirty="0">
                <a:solidFill>
                  <a:prstClr val="white"/>
                </a:solidFill>
                <a:latin typeface="Lucida Sans Unicode" charset="0"/>
              </a:rPr>
              <a:t>Come rescue me oh Lord</a:t>
            </a:r>
          </a:p>
        </p:txBody>
      </p:sp>
    </p:spTree>
    <p:extLst>
      <p:ext uri="{BB962C8B-B14F-4D97-AF65-F5344CB8AC3E}">
        <p14:creationId xmlns:p14="http://schemas.microsoft.com/office/powerpoint/2010/main" val="10534958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Text Box 7"/>
          <p:cNvSpPr txBox="1">
            <a:spLocks noChangeArrowheads="1"/>
          </p:cNvSpPr>
          <p:nvPr/>
        </p:nvSpPr>
        <p:spPr bwMode="auto">
          <a:xfrm>
            <a:off x="176136" y="267594"/>
            <a:ext cx="8815464" cy="4401205"/>
          </a:xfrm>
          <a:prstGeom prst="rect">
            <a:avLst/>
          </a:prstGeom>
          <a:noFill/>
          <a:ln w="9525">
            <a:noFill/>
            <a:miter lim="800000"/>
            <a:headEnd/>
            <a:tailEnd/>
          </a:ln>
          <a:effectLst/>
        </p:spPr>
        <p:txBody>
          <a:bodyPr wrap="square">
            <a:prstTxWarp prst="textNoShape">
              <a:avLst/>
            </a:prstTxWarp>
            <a:spAutoFit/>
          </a:bodyPr>
          <a:lstStyle/>
          <a:p>
            <a:pPr algn="ctr" defTabSz="457189">
              <a:spcBef>
                <a:spcPct val="50000"/>
              </a:spcBef>
            </a:pPr>
            <a:r>
              <a:rPr lang="en-US" sz="2800" b="1" dirty="0">
                <a:solidFill>
                  <a:prstClr val="white"/>
                </a:solidFill>
                <a:latin typeface="Lucida Sans Unicode" charset="0"/>
              </a:rPr>
              <a:t>I cry out</a:t>
            </a:r>
          </a:p>
          <a:p>
            <a:pPr algn="ctr" defTabSz="457189">
              <a:spcBef>
                <a:spcPct val="50000"/>
              </a:spcBef>
            </a:pPr>
            <a:r>
              <a:rPr lang="en-US" sz="2800" b="1" dirty="0">
                <a:solidFill>
                  <a:prstClr val="white"/>
                </a:solidFill>
                <a:latin typeface="Lucida Sans Unicode" charset="0"/>
              </a:rPr>
              <a:t>For Your hand of mercy to heal me</a:t>
            </a:r>
          </a:p>
          <a:p>
            <a:pPr algn="ctr" defTabSz="457189">
              <a:spcBef>
                <a:spcPct val="50000"/>
              </a:spcBef>
            </a:pPr>
            <a:r>
              <a:rPr lang="en-US" sz="2800" b="1" dirty="0">
                <a:solidFill>
                  <a:prstClr val="white"/>
                </a:solidFill>
                <a:latin typeface="Lucida Sans Unicode" charset="0"/>
              </a:rPr>
              <a:t>I am weak</a:t>
            </a:r>
          </a:p>
          <a:p>
            <a:pPr algn="ctr" defTabSz="457189">
              <a:spcBef>
                <a:spcPct val="50000"/>
              </a:spcBef>
            </a:pPr>
            <a:r>
              <a:rPr lang="en-US" sz="2800" b="1" dirty="0">
                <a:solidFill>
                  <a:prstClr val="white"/>
                </a:solidFill>
                <a:latin typeface="Lucida Sans Unicode" charset="0"/>
              </a:rPr>
              <a:t>I need Your love to free me</a:t>
            </a:r>
          </a:p>
          <a:p>
            <a:pPr algn="ctr" defTabSz="457189">
              <a:spcBef>
                <a:spcPct val="50000"/>
              </a:spcBef>
            </a:pPr>
            <a:r>
              <a:rPr lang="en-US" sz="2800" b="1" dirty="0">
                <a:solidFill>
                  <a:prstClr val="white"/>
                </a:solidFill>
                <a:latin typeface="Lucida Sans Unicode" charset="0"/>
              </a:rPr>
              <a:t>Oh Lord my rock</a:t>
            </a:r>
          </a:p>
          <a:p>
            <a:pPr algn="ctr" defTabSz="457189">
              <a:spcBef>
                <a:spcPct val="50000"/>
              </a:spcBef>
            </a:pPr>
            <a:r>
              <a:rPr lang="en-US" sz="2800" b="1" dirty="0">
                <a:solidFill>
                  <a:prstClr val="white"/>
                </a:solidFill>
                <a:latin typeface="Lucida Sans Unicode" charset="0"/>
              </a:rPr>
              <a:t>My strength in weakness</a:t>
            </a:r>
          </a:p>
          <a:p>
            <a:pPr algn="ctr" defTabSz="457189">
              <a:spcBef>
                <a:spcPct val="50000"/>
              </a:spcBef>
            </a:pPr>
            <a:r>
              <a:rPr lang="en-US" sz="2800" b="1" dirty="0">
                <a:solidFill>
                  <a:prstClr val="white"/>
                </a:solidFill>
                <a:latin typeface="Lucida Sans Unicode" charset="0"/>
              </a:rPr>
              <a:t>Come rescue me oh Lord</a:t>
            </a:r>
          </a:p>
        </p:txBody>
      </p:sp>
    </p:spTree>
    <p:extLst>
      <p:ext uri="{BB962C8B-B14F-4D97-AF65-F5344CB8AC3E}">
        <p14:creationId xmlns:p14="http://schemas.microsoft.com/office/powerpoint/2010/main" val="29528081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41525" y="698104"/>
            <a:ext cx="8843275" cy="1169547"/>
          </a:xfrm>
          <a:prstGeom prst="rect">
            <a:avLst/>
          </a:prstGeom>
          <a:noFill/>
          <a:ln w="9525">
            <a:noFill/>
            <a:miter lim="800000"/>
            <a:headEnd/>
            <a:tailEnd/>
          </a:ln>
        </p:spPr>
        <p:txBody>
          <a:bodyPr wrap="square" lIns="91436" tIns="45718" rIns="91436" bIns="45718">
            <a:prstTxWarp prst="textNoShape">
              <a:avLst/>
            </a:prstTxWarp>
            <a:spAutoFit/>
          </a:bodyPr>
          <a:lstStyle/>
          <a:p>
            <a:pPr algn="ctr" defTabSz="684984">
              <a:spcBef>
                <a:spcPct val="50000"/>
              </a:spcBef>
            </a:pPr>
            <a:r>
              <a:rPr lang="en-US" sz="2800" b="1" dirty="0" smtClean="0">
                <a:solidFill>
                  <a:srgbClr val="FFFFFF"/>
                </a:solidFill>
                <a:latin typeface="Lucida Sans Unicode" charset="0"/>
              </a:rPr>
              <a:t>VIDEO: COUNTDOWN </a:t>
            </a:r>
          </a:p>
          <a:p>
            <a:pPr algn="ctr" defTabSz="684984">
              <a:spcBef>
                <a:spcPct val="50000"/>
              </a:spcBef>
            </a:pPr>
            <a:endParaRPr lang="en-US" sz="2800" b="1" dirty="0">
              <a:solidFill>
                <a:srgbClr val="FFFFFF"/>
              </a:solidFill>
              <a:latin typeface="Lucida Sans Unicode" charset="0"/>
            </a:endParaRPr>
          </a:p>
        </p:txBody>
      </p:sp>
    </p:spTree>
    <p:extLst>
      <p:ext uri="{BB962C8B-B14F-4D97-AF65-F5344CB8AC3E}">
        <p14:creationId xmlns:p14="http://schemas.microsoft.com/office/powerpoint/2010/main" val="130371044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Text Box 7"/>
          <p:cNvSpPr txBox="1">
            <a:spLocks noChangeArrowheads="1"/>
          </p:cNvSpPr>
          <p:nvPr/>
        </p:nvSpPr>
        <p:spPr bwMode="auto">
          <a:xfrm>
            <a:off x="148327" y="977212"/>
            <a:ext cx="8843275" cy="2462213"/>
          </a:xfrm>
          <a:prstGeom prst="rect">
            <a:avLst/>
          </a:prstGeom>
          <a:noFill/>
          <a:ln w="9525">
            <a:noFill/>
            <a:miter lim="800000"/>
            <a:headEnd/>
            <a:tailEnd/>
          </a:ln>
          <a:effectLst/>
        </p:spPr>
        <p:txBody>
          <a:bodyPr wrap="square">
            <a:prstTxWarp prst="textNoShape">
              <a:avLst/>
            </a:prstTxWarp>
            <a:spAutoFit/>
          </a:bodyPr>
          <a:lstStyle/>
          <a:p>
            <a:pPr algn="ctr" defTabSz="457189">
              <a:spcBef>
                <a:spcPct val="50000"/>
              </a:spcBef>
            </a:pPr>
            <a:r>
              <a:rPr lang="en-US" sz="2800" b="1" dirty="0">
                <a:solidFill>
                  <a:prstClr val="white"/>
                </a:solidFill>
                <a:latin typeface="Lucida Sans Unicode" charset="0"/>
              </a:rPr>
              <a:t>You are my hope</a:t>
            </a:r>
          </a:p>
          <a:p>
            <a:pPr algn="ctr" defTabSz="457189">
              <a:spcBef>
                <a:spcPct val="50000"/>
              </a:spcBef>
            </a:pPr>
            <a:r>
              <a:rPr lang="en-US" sz="2800" b="1" dirty="0">
                <a:solidFill>
                  <a:prstClr val="white"/>
                </a:solidFill>
                <a:latin typeface="Lucida Sans Unicode" charset="0"/>
              </a:rPr>
              <a:t>Your promise never fails me</a:t>
            </a:r>
          </a:p>
          <a:p>
            <a:pPr algn="ctr" defTabSz="457189">
              <a:spcBef>
                <a:spcPct val="50000"/>
              </a:spcBef>
            </a:pPr>
            <a:r>
              <a:rPr lang="en-US" sz="2800" b="1" dirty="0">
                <a:solidFill>
                  <a:prstClr val="white"/>
                </a:solidFill>
                <a:latin typeface="Lucida Sans Unicode" charset="0"/>
              </a:rPr>
              <a:t>And my desire</a:t>
            </a:r>
          </a:p>
          <a:p>
            <a:pPr algn="ctr" defTabSz="457189">
              <a:spcBef>
                <a:spcPct val="50000"/>
              </a:spcBef>
            </a:pPr>
            <a:r>
              <a:rPr lang="en-US" sz="2800" b="1" dirty="0">
                <a:solidFill>
                  <a:prstClr val="white"/>
                </a:solidFill>
                <a:latin typeface="Lucida Sans Unicode" charset="0"/>
              </a:rPr>
              <a:t>Is to follow You forever</a:t>
            </a:r>
          </a:p>
        </p:txBody>
      </p:sp>
    </p:spTree>
    <p:extLst>
      <p:ext uri="{BB962C8B-B14F-4D97-AF65-F5344CB8AC3E}">
        <p14:creationId xmlns:p14="http://schemas.microsoft.com/office/powerpoint/2010/main" val="11512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Text Box 7"/>
          <p:cNvSpPr txBox="1">
            <a:spLocks noChangeArrowheads="1"/>
          </p:cNvSpPr>
          <p:nvPr/>
        </p:nvSpPr>
        <p:spPr bwMode="auto">
          <a:xfrm>
            <a:off x="176136" y="921835"/>
            <a:ext cx="8815464" cy="2462213"/>
          </a:xfrm>
          <a:prstGeom prst="rect">
            <a:avLst/>
          </a:prstGeom>
          <a:noFill/>
          <a:ln w="9525">
            <a:noFill/>
            <a:miter lim="800000"/>
            <a:headEnd/>
            <a:tailEnd/>
          </a:ln>
          <a:effectLst/>
        </p:spPr>
        <p:txBody>
          <a:bodyPr wrap="square">
            <a:prstTxWarp prst="textNoShape">
              <a:avLst/>
            </a:prstTxWarp>
            <a:spAutoFit/>
          </a:bodyPr>
          <a:lstStyle/>
          <a:p>
            <a:pPr algn="ctr" defTabSz="457189">
              <a:spcBef>
                <a:spcPct val="50000"/>
              </a:spcBef>
            </a:pPr>
            <a:r>
              <a:rPr lang="en-US" sz="2800" b="1" dirty="0">
                <a:solidFill>
                  <a:prstClr val="white"/>
                </a:solidFill>
                <a:latin typeface="Lucida Sans Unicode" charset="0"/>
              </a:rPr>
              <a:t>For You are good for You are good</a:t>
            </a:r>
          </a:p>
          <a:p>
            <a:pPr algn="ctr" defTabSz="457189">
              <a:spcBef>
                <a:spcPct val="50000"/>
              </a:spcBef>
            </a:pPr>
            <a:r>
              <a:rPr lang="en-US" sz="2800" b="1" dirty="0">
                <a:solidFill>
                  <a:prstClr val="white"/>
                </a:solidFill>
                <a:latin typeface="Lucida Sans Unicode" charset="0"/>
              </a:rPr>
              <a:t>For You are good to me</a:t>
            </a:r>
          </a:p>
          <a:p>
            <a:pPr algn="ctr" defTabSz="457189">
              <a:spcBef>
                <a:spcPct val="50000"/>
              </a:spcBef>
            </a:pPr>
            <a:r>
              <a:rPr lang="en-US" sz="2800" b="1" dirty="0">
                <a:solidFill>
                  <a:prstClr val="white"/>
                </a:solidFill>
                <a:latin typeface="Lucida Sans Unicode" charset="0"/>
              </a:rPr>
              <a:t>For You are good for You are good</a:t>
            </a:r>
          </a:p>
          <a:p>
            <a:pPr algn="ctr" defTabSz="457189">
              <a:spcBef>
                <a:spcPct val="50000"/>
              </a:spcBef>
            </a:pPr>
            <a:r>
              <a:rPr lang="en-US" sz="2800" b="1" dirty="0">
                <a:solidFill>
                  <a:prstClr val="white"/>
                </a:solidFill>
                <a:latin typeface="Lucida Sans Unicode" charset="0"/>
              </a:rPr>
              <a:t>For You are good to me</a:t>
            </a:r>
          </a:p>
        </p:txBody>
      </p:sp>
    </p:spTree>
    <p:extLst>
      <p:ext uri="{BB962C8B-B14F-4D97-AF65-F5344CB8AC3E}">
        <p14:creationId xmlns:p14="http://schemas.microsoft.com/office/powerpoint/2010/main" val="39345654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Text Box 7"/>
          <p:cNvSpPr txBox="1">
            <a:spLocks noChangeArrowheads="1"/>
          </p:cNvSpPr>
          <p:nvPr/>
        </p:nvSpPr>
        <p:spPr bwMode="auto">
          <a:xfrm>
            <a:off x="176136" y="267594"/>
            <a:ext cx="8815464" cy="4401205"/>
          </a:xfrm>
          <a:prstGeom prst="rect">
            <a:avLst/>
          </a:prstGeom>
          <a:noFill/>
          <a:ln w="9525">
            <a:noFill/>
            <a:miter lim="800000"/>
            <a:headEnd/>
            <a:tailEnd/>
          </a:ln>
          <a:effectLst/>
        </p:spPr>
        <p:txBody>
          <a:bodyPr wrap="square">
            <a:prstTxWarp prst="textNoShape">
              <a:avLst/>
            </a:prstTxWarp>
            <a:spAutoFit/>
          </a:bodyPr>
          <a:lstStyle/>
          <a:p>
            <a:pPr algn="ctr" defTabSz="457189">
              <a:spcBef>
                <a:spcPct val="50000"/>
              </a:spcBef>
            </a:pPr>
            <a:r>
              <a:rPr lang="en-US" sz="2800" b="1" dirty="0">
                <a:solidFill>
                  <a:prstClr val="white"/>
                </a:solidFill>
                <a:latin typeface="Lucida Sans Unicode" charset="0"/>
              </a:rPr>
              <a:t>I cry out</a:t>
            </a:r>
          </a:p>
          <a:p>
            <a:pPr algn="ctr" defTabSz="457189">
              <a:spcBef>
                <a:spcPct val="50000"/>
              </a:spcBef>
            </a:pPr>
            <a:r>
              <a:rPr lang="en-US" sz="2800" b="1" dirty="0">
                <a:solidFill>
                  <a:prstClr val="white"/>
                </a:solidFill>
                <a:latin typeface="Lucida Sans Unicode" charset="0"/>
              </a:rPr>
              <a:t>For Your hand of mercy to heal me</a:t>
            </a:r>
          </a:p>
          <a:p>
            <a:pPr algn="ctr" defTabSz="457189">
              <a:spcBef>
                <a:spcPct val="50000"/>
              </a:spcBef>
            </a:pPr>
            <a:r>
              <a:rPr lang="en-US" sz="2800" b="1" dirty="0">
                <a:solidFill>
                  <a:prstClr val="white"/>
                </a:solidFill>
                <a:latin typeface="Lucida Sans Unicode" charset="0"/>
              </a:rPr>
              <a:t>I am weak</a:t>
            </a:r>
          </a:p>
          <a:p>
            <a:pPr algn="ctr" defTabSz="457189">
              <a:spcBef>
                <a:spcPct val="50000"/>
              </a:spcBef>
            </a:pPr>
            <a:r>
              <a:rPr lang="en-US" sz="2800" b="1" dirty="0">
                <a:solidFill>
                  <a:prstClr val="white"/>
                </a:solidFill>
                <a:latin typeface="Lucida Sans Unicode" charset="0"/>
              </a:rPr>
              <a:t>I need Your love to free me</a:t>
            </a:r>
          </a:p>
          <a:p>
            <a:pPr algn="ctr" defTabSz="457189">
              <a:spcBef>
                <a:spcPct val="50000"/>
              </a:spcBef>
            </a:pPr>
            <a:r>
              <a:rPr lang="en-US" sz="2800" b="1" dirty="0">
                <a:solidFill>
                  <a:prstClr val="white"/>
                </a:solidFill>
                <a:latin typeface="Lucida Sans Unicode" charset="0"/>
              </a:rPr>
              <a:t>Oh Lord my rock</a:t>
            </a:r>
          </a:p>
          <a:p>
            <a:pPr algn="ctr" defTabSz="457189">
              <a:spcBef>
                <a:spcPct val="50000"/>
              </a:spcBef>
            </a:pPr>
            <a:r>
              <a:rPr lang="en-US" sz="2800" b="1" dirty="0">
                <a:solidFill>
                  <a:prstClr val="white"/>
                </a:solidFill>
                <a:latin typeface="Lucida Sans Unicode" charset="0"/>
              </a:rPr>
              <a:t>My strength in weakness</a:t>
            </a:r>
          </a:p>
          <a:p>
            <a:pPr algn="ctr" defTabSz="457189">
              <a:spcBef>
                <a:spcPct val="50000"/>
              </a:spcBef>
            </a:pPr>
            <a:r>
              <a:rPr lang="en-US" sz="2800" b="1" dirty="0">
                <a:solidFill>
                  <a:prstClr val="white"/>
                </a:solidFill>
                <a:latin typeface="Lucida Sans Unicode" charset="0"/>
              </a:rPr>
              <a:t>Come rescue me oh Lord</a:t>
            </a:r>
          </a:p>
        </p:txBody>
      </p:sp>
    </p:spTree>
    <p:extLst>
      <p:ext uri="{BB962C8B-B14F-4D97-AF65-F5344CB8AC3E}">
        <p14:creationId xmlns:p14="http://schemas.microsoft.com/office/powerpoint/2010/main" val="41420309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Text Box 7"/>
          <p:cNvSpPr txBox="1">
            <a:spLocks noChangeArrowheads="1"/>
          </p:cNvSpPr>
          <p:nvPr/>
        </p:nvSpPr>
        <p:spPr bwMode="auto">
          <a:xfrm>
            <a:off x="148327" y="977212"/>
            <a:ext cx="8843275" cy="2462213"/>
          </a:xfrm>
          <a:prstGeom prst="rect">
            <a:avLst/>
          </a:prstGeom>
          <a:noFill/>
          <a:ln w="9525">
            <a:noFill/>
            <a:miter lim="800000"/>
            <a:headEnd/>
            <a:tailEnd/>
          </a:ln>
          <a:effectLst/>
        </p:spPr>
        <p:txBody>
          <a:bodyPr wrap="square">
            <a:prstTxWarp prst="textNoShape">
              <a:avLst/>
            </a:prstTxWarp>
            <a:spAutoFit/>
          </a:bodyPr>
          <a:lstStyle/>
          <a:p>
            <a:pPr algn="ctr" defTabSz="457189">
              <a:spcBef>
                <a:spcPct val="50000"/>
              </a:spcBef>
            </a:pPr>
            <a:r>
              <a:rPr lang="en-US" sz="2800" b="1" dirty="0">
                <a:solidFill>
                  <a:prstClr val="white"/>
                </a:solidFill>
                <a:latin typeface="Lucida Sans Unicode" charset="0"/>
              </a:rPr>
              <a:t>You are my hope</a:t>
            </a:r>
          </a:p>
          <a:p>
            <a:pPr algn="ctr" defTabSz="457189">
              <a:spcBef>
                <a:spcPct val="50000"/>
              </a:spcBef>
            </a:pPr>
            <a:r>
              <a:rPr lang="en-US" sz="2800" b="1" dirty="0">
                <a:solidFill>
                  <a:prstClr val="white"/>
                </a:solidFill>
                <a:latin typeface="Lucida Sans Unicode" charset="0"/>
              </a:rPr>
              <a:t>Your promise never fails me</a:t>
            </a:r>
          </a:p>
          <a:p>
            <a:pPr algn="ctr" defTabSz="457189">
              <a:spcBef>
                <a:spcPct val="50000"/>
              </a:spcBef>
            </a:pPr>
            <a:r>
              <a:rPr lang="en-US" sz="2800" b="1" dirty="0">
                <a:solidFill>
                  <a:prstClr val="white"/>
                </a:solidFill>
                <a:latin typeface="Lucida Sans Unicode" charset="0"/>
              </a:rPr>
              <a:t>And my desire</a:t>
            </a:r>
          </a:p>
          <a:p>
            <a:pPr algn="ctr" defTabSz="457189">
              <a:spcBef>
                <a:spcPct val="50000"/>
              </a:spcBef>
            </a:pPr>
            <a:r>
              <a:rPr lang="en-US" sz="2800" b="1" dirty="0">
                <a:solidFill>
                  <a:prstClr val="white"/>
                </a:solidFill>
                <a:latin typeface="Lucida Sans Unicode" charset="0"/>
              </a:rPr>
              <a:t>Is to follow You forever</a:t>
            </a:r>
          </a:p>
        </p:txBody>
      </p:sp>
    </p:spTree>
    <p:extLst>
      <p:ext uri="{BB962C8B-B14F-4D97-AF65-F5344CB8AC3E}">
        <p14:creationId xmlns:p14="http://schemas.microsoft.com/office/powerpoint/2010/main" val="3930681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Text Box 7"/>
          <p:cNvSpPr txBox="1">
            <a:spLocks noChangeArrowheads="1"/>
          </p:cNvSpPr>
          <p:nvPr/>
        </p:nvSpPr>
        <p:spPr bwMode="auto">
          <a:xfrm>
            <a:off x="176136" y="921835"/>
            <a:ext cx="8815464" cy="2462213"/>
          </a:xfrm>
          <a:prstGeom prst="rect">
            <a:avLst/>
          </a:prstGeom>
          <a:noFill/>
          <a:ln w="9525">
            <a:noFill/>
            <a:miter lim="800000"/>
            <a:headEnd/>
            <a:tailEnd/>
          </a:ln>
          <a:effectLst/>
        </p:spPr>
        <p:txBody>
          <a:bodyPr wrap="square">
            <a:prstTxWarp prst="textNoShape">
              <a:avLst/>
            </a:prstTxWarp>
            <a:spAutoFit/>
          </a:bodyPr>
          <a:lstStyle/>
          <a:p>
            <a:pPr algn="ctr" defTabSz="457189">
              <a:spcBef>
                <a:spcPct val="50000"/>
              </a:spcBef>
            </a:pPr>
            <a:r>
              <a:rPr lang="en-US" sz="2800" b="1" dirty="0">
                <a:solidFill>
                  <a:prstClr val="white"/>
                </a:solidFill>
                <a:latin typeface="Lucida Sans Unicode" charset="0"/>
              </a:rPr>
              <a:t>For You are good for You are good</a:t>
            </a:r>
          </a:p>
          <a:p>
            <a:pPr algn="ctr" defTabSz="457189">
              <a:spcBef>
                <a:spcPct val="50000"/>
              </a:spcBef>
            </a:pPr>
            <a:r>
              <a:rPr lang="en-US" sz="2800" b="1" dirty="0">
                <a:solidFill>
                  <a:prstClr val="white"/>
                </a:solidFill>
                <a:latin typeface="Lucida Sans Unicode" charset="0"/>
              </a:rPr>
              <a:t>For You are good to me</a:t>
            </a:r>
          </a:p>
          <a:p>
            <a:pPr algn="ctr" defTabSz="457189">
              <a:spcBef>
                <a:spcPct val="50000"/>
              </a:spcBef>
            </a:pPr>
            <a:r>
              <a:rPr lang="en-US" sz="2800" b="1" dirty="0">
                <a:solidFill>
                  <a:prstClr val="white"/>
                </a:solidFill>
                <a:latin typeface="Lucida Sans Unicode" charset="0"/>
              </a:rPr>
              <a:t>For You are good for You are good</a:t>
            </a:r>
          </a:p>
          <a:p>
            <a:pPr algn="ctr" defTabSz="457189">
              <a:spcBef>
                <a:spcPct val="50000"/>
              </a:spcBef>
            </a:pPr>
            <a:r>
              <a:rPr lang="en-US" sz="2800" b="1" dirty="0">
                <a:solidFill>
                  <a:prstClr val="white"/>
                </a:solidFill>
                <a:latin typeface="Lucida Sans Unicode" charset="0"/>
              </a:rPr>
              <a:t>For You are good to me</a:t>
            </a:r>
          </a:p>
        </p:txBody>
      </p:sp>
    </p:spTree>
    <p:extLst>
      <p:ext uri="{BB962C8B-B14F-4D97-AF65-F5344CB8AC3E}">
        <p14:creationId xmlns:p14="http://schemas.microsoft.com/office/powerpoint/2010/main" val="1518596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Text Box 7"/>
          <p:cNvSpPr txBox="1">
            <a:spLocks noChangeArrowheads="1"/>
          </p:cNvSpPr>
          <p:nvPr/>
        </p:nvSpPr>
        <p:spPr bwMode="auto">
          <a:xfrm>
            <a:off x="0" y="1449245"/>
            <a:ext cx="9143999" cy="1169551"/>
          </a:xfrm>
          <a:prstGeom prst="rect">
            <a:avLst/>
          </a:prstGeom>
          <a:noFill/>
          <a:ln w="9525">
            <a:noFill/>
            <a:miter lim="800000"/>
            <a:headEnd/>
            <a:tailEnd/>
          </a:ln>
          <a:effectLst/>
        </p:spPr>
        <p:txBody>
          <a:bodyPr wrap="square">
            <a:prstTxWarp prst="textNoShape">
              <a:avLst/>
            </a:prstTxWarp>
            <a:spAutoFit/>
          </a:bodyPr>
          <a:lstStyle/>
          <a:p>
            <a:pPr algn="ctr" defTabSz="457189">
              <a:spcBef>
                <a:spcPct val="50000"/>
              </a:spcBef>
            </a:pPr>
            <a:r>
              <a:rPr lang="en-US" sz="2800" b="1" dirty="0">
                <a:solidFill>
                  <a:prstClr val="white"/>
                </a:solidFill>
                <a:latin typeface="Lucida Sans Unicode" charset="0"/>
              </a:rPr>
              <a:t>I cry out</a:t>
            </a:r>
          </a:p>
          <a:p>
            <a:pPr algn="ctr" defTabSz="457189">
              <a:spcBef>
                <a:spcPct val="50000"/>
              </a:spcBef>
            </a:pPr>
            <a:r>
              <a:rPr lang="en-US" sz="2800" b="1" dirty="0">
                <a:solidFill>
                  <a:prstClr val="white"/>
                </a:solidFill>
                <a:latin typeface="Lucida Sans Unicode" charset="0"/>
              </a:rPr>
              <a:t>For Your hand of mercy to heal </a:t>
            </a:r>
            <a:r>
              <a:rPr lang="en-US" sz="2800" b="1" dirty="0" smtClean="0">
                <a:solidFill>
                  <a:prstClr val="white"/>
                </a:solidFill>
                <a:latin typeface="Lucida Sans Unicode" charset="0"/>
              </a:rPr>
              <a:t>me</a:t>
            </a:r>
            <a:endParaRPr lang="en-US" sz="2800" b="1" dirty="0">
              <a:solidFill>
                <a:prstClr val="white"/>
              </a:solidFill>
              <a:latin typeface="Lucida Sans Unicode" charset="0"/>
            </a:endParaRPr>
          </a:p>
        </p:txBody>
      </p:sp>
    </p:spTree>
    <p:extLst>
      <p:ext uri="{BB962C8B-B14F-4D97-AF65-F5344CB8AC3E}">
        <p14:creationId xmlns:p14="http://schemas.microsoft.com/office/powerpoint/2010/main" val="194406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5143500"/>
          </a:xfrm>
          <a:prstGeom prst="rect">
            <a:avLst/>
          </a:prstGeom>
        </p:spPr>
      </p:pic>
      <p:pic>
        <p:nvPicPr>
          <p:cNvPr id="4" name="Picture 3" descr="Bethel-Logo_Primary_white_HR.png"/>
          <p:cNvPicPr>
            <a:picLocks noChangeAspect="1"/>
          </p:cNvPicPr>
          <p:nvPr/>
        </p:nvPicPr>
        <p:blipFill>
          <a:blip r:embed="rId4"/>
          <a:stretch>
            <a:fillRect/>
          </a:stretch>
        </p:blipFill>
        <p:spPr>
          <a:xfrm>
            <a:off x="7202078" y="4266066"/>
            <a:ext cx="1762812" cy="99158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descr="Bethel-Logo_Primary_white_HR.png"/>
          <p:cNvPicPr>
            <a:picLocks noChangeAspect="1"/>
          </p:cNvPicPr>
          <p:nvPr/>
        </p:nvPicPr>
        <p:blipFill>
          <a:blip r:embed="rId4"/>
          <a:stretch>
            <a:fillRect/>
          </a:stretch>
        </p:blipFill>
        <p:spPr>
          <a:xfrm>
            <a:off x="7354478" y="4418466"/>
            <a:ext cx="1762812" cy="991582"/>
          </a:xfrm>
          <a:prstGeom prst="rect">
            <a:avLst/>
          </a:prstGeom>
        </p:spPr>
      </p:pic>
    </p:spTree>
    <p:extLst>
      <p:ext uri="{BB962C8B-B14F-4D97-AF65-F5344CB8AC3E}">
        <p14:creationId xmlns:p14="http://schemas.microsoft.com/office/powerpoint/2010/main" val="18996358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44068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239167" y="945989"/>
            <a:ext cx="8752433" cy="3108543"/>
          </a:xfrm>
          <a:prstGeom prst="rect">
            <a:avLst/>
          </a:prstGeom>
          <a:noFill/>
          <a:ln w="9525">
            <a:noFill/>
            <a:miter lim="800000"/>
            <a:headEnd/>
            <a:tailEnd/>
          </a:ln>
          <a:effectLst/>
        </p:spPr>
        <p:txBody>
          <a:bodyPr wrap="square">
            <a:prstTxWarp prst="textNoShape">
              <a:avLst/>
            </a:prstTxWarp>
            <a:spAutoFit/>
          </a:bodyPr>
          <a:lstStyle/>
          <a:p>
            <a:pPr algn="ctr" defTabSz="914400" fontAlgn="base">
              <a:spcBef>
                <a:spcPct val="50000"/>
              </a:spcBef>
              <a:spcAft>
                <a:spcPct val="0"/>
              </a:spcAft>
            </a:pPr>
            <a:r>
              <a:rPr lang="en-US" sz="2800" b="1" dirty="0">
                <a:solidFill>
                  <a:srgbClr val="FFFFFF"/>
                </a:solidFill>
                <a:latin typeface="Lucida Sans Unicode" charset="0"/>
              </a:rPr>
              <a:t>Lost are saved find their way</a:t>
            </a:r>
          </a:p>
          <a:p>
            <a:pPr algn="ctr" defTabSz="914400" fontAlgn="base">
              <a:spcBef>
                <a:spcPct val="50000"/>
              </a:spcBef>
              <a:spcAft>
                <a:spcPct val="0"/>
              </a:spcAft>
            </a:pPr>
            <a:r>
              <a:rPr lang="en-US" sz="2800" b="1" dirty="0">
                <a:solidFill>
                  <a:srgbClr val="FFFFFF"/>
                </a:solidFill>
                <a:latin typeface="Lucida Sans Unicode" charset="0"/>
              </a:rPr>
              <a:t>At the sound of Your great Name</a:t>
            </a:r>
          </a:p>
          <a:p>
            <a:pPr algn="ctr" defTabSz="914400" fontAlgn="base">
              <a:spcBef>
                <a:spcPct val="50000"/>
              </a:spcBef>
              <a:spcAft>
                <a:spcPct val="0"/>
              </a:spcAft>
            </a:pPr>
            <a:r>
              <a:rPr lang="en-US" sz="2800" b="1" dirty="0">
                <a:solidFill>
                  <a:srgbClr val="FFFFFF"/>
                </a:solidFill>
                <a:latin typeface="Lucida Sans Unicode" charset="0"/>
              </a:rPr>
              <a:t>All condemned feel no shame</a:t>
            </a:r>
          </a:p>
          <a:p>
            <a:pPr algn="ctr" defTabSz="914400" fontAlgn="base">
              <a:spcBef>
                <a:spcPct val="50000"/>
              </a:spcBef>
              <a:spcAft>
                <a:spcPct val="0"/>
              </a:spcAft>
            </a:pPr>
            <a:r>
              <a:rPr lang="en-US" sz="2800" b="1" dirty="0">
                <a:solidFill>
                  <a:srgbClr val="FFFFFF"/>
                </a:solidFill>
                <a:latin typeface="Lucida Sans Unicode" charset="0"/>
              </a:rPr>
              <a:t>At the sound of Your great Name</a:t>
            </a:r>
            <a:endParaRPr lang="en-US" sz="2800" b="1" dirty="0" smtClean="0">
              <a:solidFill>
                <a:srgbClr val="FFFFFF"/>
              </a:solidFill>
              <a:latin typeface="Lucida Sans Unicode" charset="0"/>
            </a:endParaRPr>
          </a:p>
          <a:p>
            <a:pPr algn="ctr" defTabSz="914400" fontAlgn="base">
              <a:spcBef>
                <a:spcPct val="50000"/>
              </a:spcBef>
              <a:spcAft>
                <a:spcPct val="0"/>
              </a:spcAft>
            </a:pPr>
            <a:endParaRPr lang="en-US" sz="2800" b="1" dirty="0">
              <a:solidFill>
                <a:srgbClr val="FFFFFF"/>
              </a:solidFill>
              <a:latin typeface="Lucida Sans Unicode" charset="0"/>
            </a:endParaRPr>
          </a:p>
        </p:txBody>
      </p:sp>
      <p:sp>
        <p:nvSpPr>
          <p:cNvPr id="5124" name="Text Box 4"/>
          <p:cNvSpPr txBox="1">
            <a:spLocks noChangeArrowheads="1"/>
          </p:cNvSpPr>
          <p:nvPr/>
        </p:nvSpPr>
        <p:spPr bwMode="auto">
          <a:xfrm>
            <a:off x="6172200" y="3947530"/>
            <a:ext cx="2819400" cy="1107996"/>
          </a:xfrm>
          <a:prstGeom prst="rect">
            <a:avLst/>
          </a:prstGeom>
          <a:noFill/>
          <a:ln w="9525">
            <a:noFill/>
            <a:miter lim="800000"/>
            <a:headEnd/>
            <a:tailEnd/>
          </a:ln>
          <a:effectLst/>
        </p:spPr>
        <p:txBody>
          <a:bodyPr>
            <a:prstTxWarp prst="textNoShape">
              <a:avLst/>
            </a:prstTxWarp>
            <a:spAutoFit/>
          </a:bodyPr>
          <a:lstStyle/>
          <a:p>
            <a:pPr algn="r" defTabSz="914400" eaLnBrk="0" fontAlgn="base" hangingPunct="0">
              <a:spcBef>
                <a:spcPct val="50000"/>
              </a:spcBef>
              <a:spcAft>
                <a:spcPct val="0"/>
              </a:spcAft>
            </a:pPr>
            <a:r>
              <a:rPr lang="en-US" sz="1200" b="1" dirty="0">
                <a:solidFill>
                  <a:srgbClr val="FFFFFF"/>
                </a:solidFill>
                <a:latin typeface="Lucida Sans Unicode" charset="0"/>
              </a:rPr>
              <a:t>Your Great Name</a:t>
            </a:r>
          </a:p>
          <a:p>
            <a:pPr algn="r" defTabSz="914400" eaLnBrk="0" fontAlgn="base" hangingPunct="0">
              <a:spcBef>
                <a:spcPct val="50000"/>
              </a:spcBef>
              <a:spcAft>
                <a:spcPct val="0"/>
              </a:spcAft>
            </a:pPr>
            <a:r>
              <a:rPr lang="en-US" sz="1200" b="1" dirty="0" err="1">
                <a:solidFill>
                  <a:srgbClr val="FFFFFF"/>
                </a:solidFill>
                <a:latin typeface="Lucida Sans Unicode" charset="0"/>
              </a:rPr>
              <a:t>Krissy</a:t>
            </a:r>
            <a:r>
              <a:rPr lang="en-US" sz="1200" b="1" dirty="0">
                <a:solidFill>
                  <a:srgbClr val="FFFFFF"/>
                </a:solidFill>
                <a:latin typeface="Lucida Sans Unicode" charset="0"/>
              </a:rPr>
              <a:t> </a:t>
            </a:r>
            <a:r>
              <a:rPr lang="en-US" sz="1200" b="1" dirty="0" err="1">
                <a:solidFill>
                  <a:srgbClr val="FFFFFF"/>
                </a:solidFill>
                <a:latin typeface="Lucida Sans Unicode" charset="0"/>
              </a:rPr>
              <a:t>Nordhoff</a:t>
            </a:r>
            <a:r>
              <a:rPr lang="en-US" sz="1200" b="1" dirty="0">
                <a:solidFill>
                  <a:srgbClr val="FFFFFF"/>
                </a:solidFill>
                <a:latin typeface="Lucida Sans Unicode" charset="0"/>
              </a:rPr>
              <a:t> | Michael Neale</a:t>
            </a:r>
          </a:p>
          <a:p>
            <a:pPr algn="r" defTabSz="914400" eaLnBrk="0" fontAlgn="base" hangingPunct="0">
              <a:spcBef>
                <a:spcPct val="50000"/>
              </a:spcBef>
              <a:spcAft>
                <a:spcPct val="0"/>
              </a:spcAft>
            </a:pPr>
            <a:r>
              <a:rPr lang="en-US" sz="1200" b="1" dirty="0">
                <a:solidFill>
                  <a:srgbClr val="FFFFFF"/>
                </a:solidFill>
                <a:latin typeface="Lucida Sans Unicode" charset="0"/>
              </a:rPr>
              <a:t>©2008 Integrity</a:t>
            </a:r>
          </a:p>
          <a:p>
            <a:pPr algn="r" defTabSz="914400" eaLnBrk="0" fontAlgn="base" hangingPunct="0">
              <a:spcBef>
                <a:spcPct val="50000"/>
              </a:spcBef>
              <a:spcAft>
                <a:spcPct val="0"/>
              </a:spcAft>
            </a:pPr>
            <a:r>
              <a:rPr lang="en-US" sz="1200" b="1" dirty="0">
                <a:solidFill>
                  <a:srgbClr val="FFFFFF"/>
                </a:solidFill>
                <a:latin typeface="Lucida Sans Unicode" charset="0"/>
              </a:rPr>
              <a:t>CCLI # 1755664</a:t>
            </a:r>
          </a:p>
        </p:txBody>
      </p:sp>
    </p:spTree>
    <p:extLst>
      <p:ext uri="{BB962C8B-B14F-4D97-AF65-F5344CB8AC3E}">
        <p14:creationId xmlns:p14="http://schemas.microsoft.com/office/powerpoint/2010/main" val="8983399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239168" y="717446"/>
            <a:ext cx="8752433" cy="3754874"/>
          </a:xfrm>
          <a:prstGeom prst="rect">
            <a:avLst/>
          </a:prstGeom>
          <a:noFill/>
          <a:ln w="9525">
            <a:noFill/>
            <a:miter lim="800000"/>
            <a:headEnd/>
            <a:tailEnd/>
          </a:ln>
          <a:effectLst/>
        </p:spPr>
        <p:txBody>
          <a:bodyPr wrap="square">
            <a:prstTxWarp prst="textNoShape">
              <a:avLst/>
            </a:prstTxWarp>
            <a:spAutoFit/>
          </a:bodyPr>
          <a:lstStyle/>
          <a:p>
            <a:pPr algn="ctr" defTabSz="914400" fontAlgn="base">
              <a:spcBef>
                <a:spcPct val="50000"/>
              </a:spcBef>
              <a:spcAft>
                <a:spcPct val="0"/>
              </a:spcAft>
            </a:pPr>
            <a:endParaRPr lang="en-US" sz="2800" b="1" dirty="0" smtClean="0">
              <a:solidFill>
                <a:srgbClr val="FFFFFF"/>
              </a:solidFill>
              <a:latin typeface="Lucida Sans Unicode" charset="0"/>
            </a:endParaRPr>
          </a:p>
          <a:p>
            <a:pPr algn="ctr" defTabSz="914400" fontAlgn="base">
              <a:spcBef>
                <a:spcPct val="50000"/>
              </a:spcBef>
              <a:spcAft>
                <a:spcPct val="0"/>
              </a:spcAft>
            </a:pPr>
            <a:r>
              <a:rPr lang="en-US" sz="2800" b="1" dirty="0" err="1">
                <a:solidFill>
                  <a:srgbClr val="FFFFFF"/>
                </a:solidFill>
                <a:latin typeface="Lucida Sans Unicode" charset="0"/>
              </a:rPr>
              <a:t>Ev'ry</a:t>
            </a:r>
            <a:r>
              <a:rPr lang="en-US" sz="2800" b="1" dirty="0">
                <a:solidFill>
                  <a:srgbClr val="FFFFFF"/>
                </a:solidFill>
                <a:latin typeface="Lucida Sans Unicode" charset="0"/>
              </a:rPr>
              <a:t> fear has no place</a:t>
            </a:r>
          </a:p>
          <a:p>
            <a:pPr algn="ctr" defTabSz="914400" fontAlgn="base">
              <a:spcBef>
                <a:spcPct val="50000"/>
              </a:spcBef>
              <a:spcAft>
                <a:spcPct val="0"/>
              </a:spcAft>
            </a:pPr>
            <a:r>
              <a:rPr lang="en-US" sz="2800" b="1" dirty="0">
                <a:solidFill>
                  <a:srgbClr val="FFFFFF"/>
                </a:solidFill>
                <a:latin typeface="Lucida Sans Unicode" charset="0"/>
              </a:rPr>
              <a:t>At the sound of Your great Name</a:t>
            </a:r>
          </a:p>
          <a:p>
            <a:pPr algn="ctr" defTabSz="914400" fontAlgn="base">
              <a:spcBef>
                <a:spcPct val="50000"/>
              </a:spcBef>
              <a:spcAft>
                <a:spcPct val="0"/>
              </a:spcAft>
            </a:pPr>
            <a:r>
              <a:rPr lang="en-US" sz="2800" b="1" dirty="0">
                <a:solidFill>
                  <a:srgbClr val="FFFFFF"/>
                </a:solidFill>
                <a:latin typeface="Lucida Sans Unicode" charset="0"/>
              </a:rPr>
              <a:t>The enemy he has to leave</a:t>
            </a:r>
          </a:p>
          <a:p>
            <a:pPr algn="ctr" defTabSz="914400" fontAlgn="base">
              <a:spcBef>
                <a:spcPct val="50000"/>
              </a:spcBef>
              <a:spcAft>
                <a:spcPct val="0"/>
              </a:spcAft>
            </a:pPr>
            <a:r>
              <a:rPr lang="en-US" sz="2800" b="1" dirty="0">
                <a:solidFill>
                  <a:srgbClr val="FFFFFF"/>
                </a:solidFill>
                <a:latin typeface="Lucida Sans Unicode" charset="0"/>
              </a:rPr>
              <a:t>At the sound of Your great Name</a:t>
            </a:r>
          </a:p>
          <a:p>
            <a:pPr algn="ctr" defTabSz="914400" fontAlgn="base">
              <a:spcBef>
                <a:spcPct val="50000"/>
              </a:spcBef>
              <a:spcAft>
                <a:spcPct val="0"/>
              </a:spcAft>
            </a:pPr>
            <a:endParaRPr lang="en-US" sz="2800" b="1" dirty="0">
              <a:solidFill>
                <a:srgbClr val="FFFFFF"/>
              </a:solidFill>
              <a:latin typeface="Lucida Sans Unicode" charset="0"/>
            </a:endParaRPr>
          </a:p>
        </p:txBody>
      </p:sp>
    </p:spTree>
    <p:extLst>
      <p:ext uri="{BB962C8B-B14F-4D97-AF65-F5344CB8AC3E}">
        <p14:creationId xmlns:p14="http://schemas.microsoft.com/office/powerpoint/2010/main" val="1095199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5143500"/>
          </a:xfrm>
          <a:prstGeom prst="rect">
            <a:avLst/>
          </a:prstGeom>
        </p:spPr>
      </p:pic>
      <p:pic>
        <p:nvPicPr>
          <p:cNvPr id="4" name="Picture 3" descr="Bethel-Logo_Primary_white_HR.png"/>
          <p:cNvPicPr>
            <a:picLocks noChangeAspect="1"/>
          </p:cNvPicPr>
          <p:nvPr/>
        </p:nvPicPr>
        <p:blipFill>
          <a:blip r:embed="rId4"/>
          <a:stretch>
            <a:fillRect/>
          </a:stretch>
        </p:blipFill>
        <p:spPr>
          <a:xfrm>
            <a:off x="7202078" y="4266066"/>
            <a:ext cx="1762812" cy="99158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descr="Bethel-Logo_Primary_white_HR.png"/>
          <p:cNvPicPr>
            <a:picLocks noChangeAspect="1"/>
          </p:cNvPicPr>
          <p:nvPr/>
        </p:nvPicPr>
        <p:blipFill>
          <a:blip r:embed="rId4"/>
          <a:stretch>
            <a:fillRect/>
          </a:stretch>
        </p:blipFill>
        <p:spPr>
          <a:xfrm>
            <a:off x="7354478" y="4418466"/>
            <a:ext cx="1762812" cy="991582"/>
          </a:xfrm>
          <a:prstGeom prst="rect">
            <a:avLst/>
          </a:prstGeom>
        </p:spPr>
      </p:pic>
    </p:spTree>
    <p:extLst>
      <p:ext uri="{BB962C8B-B14F-4D97-AF65-F5344CB8AC3E}">
        <p14:creationId xmlns:p14="http://schemas.microsoft.com/office/powerpoint/2010/main" val="30907491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73190" y="285750"/>
            <a:ext cx="8818410" cy="3754874"/>
          </a:xfrm>
          <a:prstGeom prst="rect">
            <a:avLst/>
          </a:prstGeom>
          <a:noFill/>
          <a:ln w="9525">
            <a:noFill/>
            <a:miter lim="800000"/>
            <a:headEnd/>
            <a:tailEnd/>
          </a:ln>
          <a:effectLst/>
        </p:spPr>
        <p:txBody>
          <a:bodyPr wrap="square">
            <a:prstTxWarp prst="textNoShape">
              <a:avLst/>
            </a:prstTxWarp>
            <a:spAutoFit/>
          </a:bodyPr>
          <a:lstStyle/>
          <a:p>
            <a:pPr algn="ctr" defTabSz="914400" fontAlgn="base">
              <a:spcBef>
                <a:spcPct val="50000"/>
              </a:spcBef>
              <a:spcAft>
                <a:spcPct val="0"/>
              </a:spcAft>
            </a:pPr>
            <a:endParaRPr lang="en-US" sz="2800" b="1" dirty="0">
              <a:solidFill>
                <a:srgbClr val="FFFFFF"/>
              </a:solidFill>
              <a:latin typeface="Lucida Sans Unicode" charset="0"/>
            </a:endParaRPr>
          </a:p>
          <a:p>
            <a:pPr algn="ctr" defTabSz="914400" fontAlgn="base">
              <a:spcBef>
                <a:spcPct val="50000"/>
              </a:spcBef>
              <a:spcAft>
                <a:spcPct val="0"/>
              </a:spcAft>
            </a:pPr>
            <a:r>
              <a:rPr lang="en-US" sz="2800" b="1" dirty="0">
                <a:solidFill>
                  <a:srgbClr val="FFFFFF"/>
                </a:solidFill>
                <a:latin typeface="Lucida Sans Unicode" charset="0"/>
              </a:rPr>
              <a:t>Jesus worthy is the Lamb that was slain for us</a:t>
            </a:r>
          </a:p>
          <a:p>
            <a:pPr algn="ctr" defTabSz="914400" fontAlgn="base">
              <a:spcBef>
                <a:spcPct val="50000"/>
              </a:spcBef>
              <a:spcAft>
                <a:spcPct val="0"/>
              </a:spcAft>
            </a:pPr>
            <a:r>
              <a:rPr lang="en-US" sz="2800" b="1" dirty="0">
                <a:solidFill>
                  <a:srgbClr val="FFFFFF"/>
                </a:solidFill>
                <a:latin typeface="Lucida Sans Unicode" charset="0"/>
              </a:rPr>
              <a:t>The Son of God and man</a:t>
            </a:r>
          </a:p>
          <a:p>
            <a:pPr algn="ctr" defTabSz="914400" fontAlgn="base">
              <a:spcBef>
                <a:spcPct val="50000"/>
              </a:spcBef>
              <a:spcAft>
                <a:spcPct val="0"/>
              </a:spcAft>
            </a:pPr>
            <a:r>
              <a:rPr lang="en-US" sz="2800" b="1" dirty="0">
                <a:solidFill>
                  <a:srgbClr val="FFFFFF"/>
                </a:solidFill>
                <a:latin typeface="Lucida Sans Unicode" charset="0"/>
              </a:rPr>
              <a:t>You are high and lifted up</a:t>
            </a:r>
          </a:p>
          <a:p>
            <a:pPr algn="ctr" defTabSz="914400" fontAlgn="base">
              <a:spcBef>
                <a:spcPct val="50000"/>
              </a:spcBef>
              <a:spcAft>
                <a:spcPct val="0"/>
              </a:spcAft>
            </a:pPr>
            <a:r>
              <a:rPr lang="en-US" sz="2800" b="1" dirty="0">
                <a:solidFill>
                  <a:srgbClr val="FFFFFF"/>
                </a:solidFill>
                <a:latin typeface="Lucida Sans Unicode" charset="0"/>
              </a:rPr>
              <a:t>And all the world will praise</a:t>
            </a:r>
          </a:p>
          <a:p>
            <a:pPr algn="ctr" defTabSz="914400" fontAlgn="base">
              <a:spcBef>
                <a:spcPct val="50000"/>
              </a:spcBef>
              <a:spcAft>
                <a:spcPct val="0"/>
              </a:spcAft>
            </a:pPr>
            <a:r>
              <a:rPr lang="en-US" sz="2800" b="1" dirty="0">
                <a:solidFill>
                  <a:srgbClr val="FFFFFF"/>
                </a:solidFill>
                <a:latin typeface="Lucida Sans Unicode" charset="0"/>
              </a:rPr>
              <a:t>Your great Name</a:t>
            </a:r>
          </a:p>
        </p:txBody>
      </p:sp>
    </p:spTree>
    <p:extLst>
      <p:ext uri="{BB962C8B-B14F-4D97-AF65-F5344CB8AC3E}">
        <p14:creationId xmlns:p14="http://schemas.microsoft.com/office/powerpoint/2010/main" val="26471559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239168" y="1457808"/>
            <a:ext cx="8752433" cy="2462212"/>
          </a:xfrm>
          <a:prstGeom prst="rect">
            <a:avLst/>
          </a:prstGeom>
          <a:noFill/>
          <a:ln w="9525">
            <a:noFill/>
            <a:miter lim="800000"/>
            <a:headEnd/>
            <a:tailEnd/>
          </a:ln>
          <a:effectLst/>
        </p:spPr>
        <p:txBody>
          <a:bodyPr wrap="square">
            <a:prstTxWarp prst="textNoShape">
              <a:avLst/>
            </a:prstTxWarp>
            <a:spAutoFit/>
          </a:bodyPr>
          <a:lstStyle/>
          <a:p>
            <a:pPr algn="ctr" defTabSz="914400" fontAlgn="base">
              <a:spcBef>
                <a:spcPct val="50000"/>
              </a:spcBef>
              <a:spcAft>
                <a:spcPct val="0"/>
              </a:spcAft>
            </a:pPr>
            <a:r>
              <a:rPr lang="en-US" sz="2800" b="1" dirty="0">
                <a:solidFill>
                  <a:srgbClr val="FFFFFF"/>
                </a:solidFill>
                <a:latin typeface="Lucida Sans Unicode" charset="0"/>
              </a:rPr>
              <a:t>All the weak find their strength</a:t>
            </a:r>
          </a:p>
          <a:p>
            <a:pPr algn="ctr" defTabSz="914400" fontAlgn="base">
              <a:spcBef>
                <a:spcPct val="50000"/>
              </a:spcBef>
              <a:spcAft>
                <a:spcPct val="0"/>
              </a:spcAft>
            </a:pPr>
            <a:r>
              <a:rPr lang="en-US" sz="2800" b="1" dirty="0">
                <a:solidFill>
                  <a:srgbClr val="FFFFFF"/>
                </a:solidFill>
                <a:latin typeface="Lucida Sans Unicode" charset="0"/>
              </a:rPr>
              <a:t>At the sound of Your great Name</a:t>
            </a:r>
          </a:p>
          <a:p>
            <a:pPr algn="ctr" defTabSz="914400" fontAlgn="base">
              <a:spcBef>
                <a:spcPct val="50000"/>
              </a:spcBef>
              <a:spcAft>
                <a:spcPct val="0"/>
              </a:spcAft>
            </a:pPr>
            <a:r>
              <a:rPr lang="en-US" sz="2800" b="1" dirty="0">
                <a:solidFill>
                  <a:srgbClr val="FFFFFF"/>
                </a:solidFill>
                <a:latin typeface="Lucida Sans Unicode" charset="0"/>
              </a:rPr>
              <a:t>Hungry souls receive grace</a:t>
            </a:r>
          </a:p>
          <a:p>
            <a:pPr algn="ctr" defTabSz="914400" fontAlgn="base">
              <a:spcBef>
                <a:spcPct val="50000"/>
              </a:spcBef>
              <a:spcAft>
                <a:spcPct val="0"/>
              </a:spcAft>
            </a:pPr>
            <a:r>
              <a:rPr lang="en-US" sz="2800" b="1" dirty="0">
                <a:solidFill>
                  <a:srgbClr val="FFFFFF"/>
                </a:solidFill>
                <a:latin typeface="Lucida Sans Unicode" charset="0"/>
              </a:rPr>
              <a:t>At the sound of Your great </a:t>
            </a:r>
            <a:r>
              <a:rPr lang="en-US" sz="2800" b="1" dirty="0" smtClean="0">
                <a:solidFill>
                  <a:srgbClr val="FFFFFF"/>
                </a:solidFill>
                <a:latin typeface="Lucida Sans Unicode" charset="0"/>
              </a:rPr>
              <a:t>Name</a:t>
            </a:r>
            <a:endParaRPr lang="en-US" sz="2800" b="1" dirty="0">
              <a:solidFill>
                <a:srgbClr val="FFFFFF"/>
              </a:solidFill>
              <a:latin typeface="Lucida Sans Unicode" charset="0"/>
            </a:endParaRPr>
          </a:p>
        </p:txBody>
      </p:sp>
    </p:spTree>
    <p:extLst>
      <p:ext uri="{BB962C8B-B14F-4D97-AF65-F5344CB8AC3E}">
        <p14:creationId xmlns:p14="http://schemas.microsoft.com/office/powerpoint/2010/main" val="25702253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239168" y="1298825"/>
            <a:ext cx="8752433" cy="2462212"/>
          </a:xfrm>
          <a:prstGeom prst="rect">
            <a:avLst/>
          </a:prstGeom>
          <a:noFill/>
          <a:ln w="9525">
            <a:noFill/>
            <a:miter lim="800000"/>
            <a:headEnd/>
            <a:tailEnd/>
          </a:ln>
          <a:effectLst/>
        </p:spPr>
        <p:txBody>
          <a:bodyPr wrap="square">
            <a:prstTxWarp prst="textNoShape">
              <a:avLst/>
            </a:prstTxWarp>
            <a:spAutoFit/>
          </a:bodyPr>
          <a:lstStyle/>
          <a:p>
            <a:pPr algn="ctr" defTabSz="914400" fontAlgn="base">
              <a:spcBef>
                <a:spcPct val="50000"/>
              </a:spcBef>
              <a:spcAft>
                <a:spcPct val="0"/>
              </a:spcAft>
            </a:pPr>
            <a:r>
              <a:rPr lang="en-US" sz="2800" b="1" dirty="0" smtClean="0">
                <a:solidFill>
                  <a:srgbClr val="FFFFFF"/>
                </a:solidFill>
                <a:latin typeface="Lucida Sans Unicode" charset="0"/>
              </a:rPr>
              <a:t>The </a:t>
            </a:r>
            <a:r>
              <a:rPr lang="en-US" sz="2800" b="1" dirty="0">
                <a:solidFill>
                  <a:srgbClr val="FFFFFF"/>
                </a:solidFill>
                <a:latin typeface="Lucida Sans Unicode" charset="0"/>
              </a:rPr>
              <a:t>fatherless find their rest</a:t>
            </a:r>
          </a:p>
          <a:p>
            <a:pPr algn="ctr" defTabSz="914400" fontAlgn="base">
              <a:spcBef>
                <a:spcPct val="50000"/>
              </a:spcBef>
              <a:spcAft>
                <a:spcPct val="0"/>
              </a:spcAft>
            </a:pPr>
            <a:r>
              <a:rPr lang="en-US" sz="2800" b="1" dirty="0">
                <a:solidFill>
                  <a:srgbClr val="FFFFFF"/>
                </a:solidFill>
                <a:latin typeface="Lucida Sans Unicode" charset="0"/>
              </a:rPr>
              <a:t>At the sound of Your great Name</a:t>
            </a:r>
          </a:p>
          <a:p>
            <a:pPr algn="ctr" defTabSz="914400" fontAlgn="base">
              <a:spcBef>
                <a:spcPct val="50000"/>
              </a:spcBef>
              <a:spcAft>
                <a:spcPct val="0"/>
              </a:spcAft>
            </a:pPr>
            <a:r>
              <a:rPr lang="en-US" sz="2800" b="1" dirty="0">
                <a:solidFill>
                  <a:srgbClr val="FFFFFF"/>
                </a:solidFill>
                <a:latin typeface="Lucida Sans Unicode" charset="0"/>
              </a:rPr>
              <a:t>The sick are healed the dead are raised</a:t>
            </a:r>
          </a:p>
          <a:p>
            <a:pPr algn="ctr" defTabSz="914400" fontAlgn="base">
              <a:spcBef>
                <a:spcPct val="50000"/>
              </a:spcBef>
              <a:spcAft>
                <a:spcPct val="0"/>
              </a:spcAft>
            </a:pPr>
            <a:r>
              <a:rPr lang="en-US" sz="2800" b="1" dirty="0">
                <a:solidFill>
                  <a:srgbClr val="FFFFFF"/>
                </a:solidFill>
                <a:latin typeface="Lucida Sans Unicode" charset="0"/>
              </a:rPr>
              <a:t>At the sound of Your great Name</a:t>
            </a:r>
          </a:p>
        </p:txBody>
      </p:sp>
    </p:spTree>
    <p:extLst>
      <p:ext uri="{BB962C8B-B14F-4D97-AF65-F5344CB8AC3E}">
        <p14:creationId xmlns:p14="http://schemas.microsoft.com/office/powerpoint/2010/main" val="32975093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73190" y="285750"/>
            <a:ext cx="8818410" cy="3754874"/>
          </a:xfrm>
          <a:prstGeom prst="rect">
            <a:avLst/>
          </a:prstGeom>
          <a:noFill/>
          <a:ln w="9525">
            <a:noFill/>
            <a:miter lim="800000"/>
            <a:headEnd/>
            <a:tailEnd/>
          </a:ln>
          <a:effectLst/>
        </p:spPr>
        <p:txBody>
          <a:bodyPr wrap="square">
            <a:prstTxWarp prst="textNoShape">
              <a:avLst/>
            </a:prstTxWarp>
            <a:spAutoFit/>
          </a:bodyPr>
          <a:lstStyle/>
          <a:p>
            <a:pPr algn="ctr" defTabSz="914400" fontAlgn="base">
              <a:spcBef>
                <a:spcPct val="50000"/>
              </a:spcBef>
              <a:spcAft>
                <a:spcPct val="0"/>
              </a:spcAft>
            </a:pPr>
            <a:endParaRPr lang="en-US" sz="2800" b="1" dirty="0">
              <a:solidFill>
                <a:srgbClr val="FFFFFF"/>
              </a:solidFill>
              <a:latin typeface="Lucida Sans Unicode" charset="0"/>
            </a:endParaRPr>
          </a:p>
          <a:p>
            <a:pPr algn="ctr" defTabSz="914400" fontAlgn="base">
              <a:spcBef>
                <a:spcPct val="50000"/>
              </a:spcBef>
              <a:spcAft>
                <a:spcPct val="0"/>
              </a:spcAft>
            </a:pPr>
            <a:r>
              <a:rPr lang="en-US" sz="2800" b="1" dirty="0">
                <a:solidFill>
                  <a:srgbClr val="FFFFFF"/>
                </a:solidFill>
                <a:latin typeface="Lucida Sans Unicode" charset="0"/>
              </a:rPr>
              <a:t>Jesus worthy is the Lamb that was slain for us</a:t>
            </a:r>
          </a:p>
          <a:p>
            <a:pPr algn="ctr" defTabSz="914400" fontAlgn="base">
              <a:spcBef>
                <a:spcPct val="50000"/>
              </a:spcBef>
              <a:spcAft>
                <a:spcPct val="0"/>
              </a:spcAft>
            </a:pPr>
            <a:r>
              <a:rPr lang="en-US" sz="2800" b="1" dirty="0">
                <a:solidFill>
                  <a:srgbClr val="FFFFFF"/>
                </a:solidFill>
                <a:latin typeface="Lucida Sans Unicode" charset="0"/>
              </a:rPr>
              <a:t>The Son of God and man</a:t>
            </a:r>
          </a:p>
          <a:p>
            <a:pPr algn="ctr" defTabSz="914400" fontAlgn="base">
              <a:spcBef>
                <a:spcPct val="50000"/>
              </a:spcBef>
              <a:spcAft>
                <a:spcPct val="0"/>
              </a:spcAft>
            </a:pPr>
            <a:r>
              <a:rPr lang="en-US" sz="2800" b="1" dirty="0">
                <a:solidFill>
                  <a:srgbClr val="FFFFFF"/>
                </a:solidFill>
                <a:latin typeface="Lucida Sans Unicode" charset="0"/>
              </a:rPr>
              <a:t>You are high and lifted up</a:t>
            </a:r>
          </a:p>
          <a:p>
            <a:pPr algn="ctr" defTabSz="914400" fontAlgn="base">
              <a:spcBef>
                <a:spcPct val="50000"/>
              </a:spcBef>
              <a:spcAft>
                <a:spcPct val="0"/>
              </a:spcAft>
            </a:pPr>
            <a:r>
              <a:rPr lang="en-US" sz="2800" b="1" dirty="0">
                <a:solidFill>
                  <a:srgbClr val="FFFFFF"/>
                </a:solidFill>
                <a:latin typeface="Lucida Sans Unicode" charset="0"/>
              </a:rPr>
              <a:t>And all the world will praise</a:t>
            </a:r>
          </a:p>
          <a:p>
            <a:pPr algn="ctr" defTabSz="914400" fontAlgn="base">
              <a:spcBef>
                <a:spcPct val="50000"/>
              </a:spcBef>
              <a:spcAft>
                <a:spcPct val="0"/>
              </a:spcAft>
            </a:pPr>
            <a:r>
              <a:rPr lang="en-US" sz="2800" b="1" dirty="0">
                <a:solidFill>
                  <a:srgbClr val="FFFFFF"/>
                </a:solidFill>
                <a:latin typeface="Lucida Sans Unicode" charset="0"/>
              </a:rPr>
              <a:t>Your great </a:t>
            </a:r>
            <a:r>
              <a:rPr lang="en-US" sz="2800" b="1" dirty="0" smtClean="0">
                <a:solidFill>
                  <a:srgbClr val="FFFFFF"/>
                </a:solidFill>
                <a:latin typeface="Lucida Sans Unicode" charset="0"/>
              </a:rPr>
              <a:t>Name</a:t>
            </a:r>
            <a:endParaRPr lang="en-US" sz="2800" b="1" dirty="0">
              <a:solidFill>
                <a:srgbClr val="FFFFFF"/>
              </a:solidFill>
              <a:latin typeface="Lucida Sans Unicode" charset="0"/>
            </a:endParaRPr>
          </a:p>
        </p:txBody>
      </p:sp>
    </p:spTree>
    <p:extLst>
      <p:ext uri="{BB962C8B-B14F-4D97-AF65-F5344CB8AC3E}">
        <p14:creationId xmlns:p14="http://schemas.microsoft.com/office/powerpoint/2010/main" val="90064624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73190" y="285750"/>
            <a:ext cx="8818410" cy="3754874"/>
          </a:xfrm>
          <a:prstGeom prst="rect">
            <a:avLst/>
          </a:prstGeom>
          <a:noFill/>
          <a:ln w="9525">
            <a:noFill/>
            <a:miter lim="800000"/>
            <a:headEnd/>
            <a:tailEnd/>
          </a:ln>
          <a:effectLst/>
        </p:spPr>
        <p:txBody>
          <a:bodyPr wrap="square">
            <a:prstTxWarp prst="textNoShape">
              <a:avLst/>
            </a:prstTxWarp>
            <a:spAutoFit/>
          </a:bodyPr>
          <a:lstStyle/>
          <a:p>
            <a:pPr algn="ctr" defTabSz="914400" fontAlgn="base">
              <a:spcBef>
                <a:spcPct val="50000"/>
              </a:spcBef>
              <a:spcAft>
                <a:spcPct val="0"/>
              </a:spcAft>
            </a:pPr>
            <a:endParaRPr lang="en-US" sz="2800" b="1" dirty="0">
              <a:solidFill>
                <a:srgbClr val="FFFFFF"/>
              </a:solidFill>
              <a:latin typeface="Lucida Sans Unicode" charset="0"/>
            </a:endParaRPr>
          </a:p>
          <a:p>
            <a:pPr algn="ctr" defTabSz="914400" fontAlgn="base">
              <a:spcBef>
                <a:spcPct val="50000"/>
              </a:spcBef>
              <a:spcAft>
                <a:spcPct val="0"/>
              </a:spcAft>
            </a:pPr>
            <a:r>
              <a:rPr lang="en-US" sz="2800" b="1" dirty="0">
                <a:solidFill>
                  <a:srgbClr val="FFFFFF"/>
                </a:solidFill>
                <a:latin typeface="Lucida Sans Unicode" charset="0"/>
              </a:rPr>
              <a:t>Jesus worthy is the Lamb that was slain for us</a:t>
            </a:r>
          </a:p>
          <a:p>
            <a:pPr algn="ctr" defTabSz="914400" fontAlgn="base">
              <a:spcBef>
                <a:spcPct val="50000"/>
              </a:spcBef>
              <a:spcAft>
                <a:spcPct val="0"/>
              </a:spcAft>
            </a:pPr>
            <a:r>
              <a:rPr lang="en-US" sz="2800" b="1" dirty="0">
                <a:solidFill>
                  <a:srgbClr val="FFFFFF"/>
                </a:solidFill>
                <a:latin typeface="Lucida Sans Unicode" charset="0"/>
              </a:rPr>
              <a:t>The Son of God and man</a:t>
            </a:r>
          </a:p>
          <a:p>
            <a:pPr algn="ctr" defTabSz="914400" fontAlgn="base">
              <a:spcBef>
                <a:spcPct val="50000"/>
              </a:spcBef>
              <a:spcAft>
                <a:spcPct val="0"/>
              </a:spcAft>
            </a:pPr>
            <a:r>
              <a:rPr lang="en-US" sz="2800" b="1" dirty="0">
                <a:solidFill>
                  <a:srgbClr val="FFFFFF"/>
                </a:solidFill>
                <a:latin typeface="Lucida Sans Unicode" charset="0"/>
              </a:rPr>
              <a:t>You are high and lifted up</a:t>
            </a:r>
          </a:p>
          <a:p>
            <a:pPr algn="ctr" defTabSz="914400" fontAlgn="base">
              <a:spcBef>
                <a:spcPct val="50000"/>
              </a:spcBef>
              <a:spcAft>
                <a:spcPct val="0"/>
              </a:spcAft>
            </a:pPr>
            <a:r>
              <a:rPr lang="en-US" sz="2800" b="1" dirty="0">
                <a:solidFill>
                  <a:srgbClr val="FFFFFF"/>
                </a:solidFill>
                <a:latin typeface="Lucida Sans Unicode" charset="0"/>
              </a:rPr>
              <a:t>And all the world will praise</a:t>
            </a:r>
          </a:p>
          <a:p>
            <a:pPr algn="ctr" defTabSz="914400" fontAlgn="base">
              <a:spcBef>
                <a:spcPct val="50000"/>
              </a:spcBef>
              <a:spcAft>
                <a:spcPct val="0"/>
              </a:spcAft>
            </a:pPr>
            <a:r>
              <a:rPr lang="en-US" sz="2800" b="1" dirty="0">
                <a:solidFill>
                  <a:srgbClr val="FFFFFF"/>
                </a:solidFill>
                <a:latin typeface="Lucida Sans Unicode" charset="0"/>
              </a:rPr>
              <a:t>Your great </a:t>
            </a:r>
            <a:r>
              <a:rPr lang="en-US" sz="2800" b="1" dirty="0" smtClean="0">
                <a:solidFill>
                  <a:srgbClr val="FFFFFF"/>
                </a:solidFill>
                <a:latin typeface="Lucida Sans Unicode" charset="0"/>
              </a:rPr>
              <a:t>Name</a:t>
            </a:r>
            <a:endParaRPr lang="en-US" sz="2800" b="1" dirty="0">
              <a:solidFill>
                <a:srgbClr val="FFFFFF"/>
              </a:solidFill>
              <a:latin typeface="Lucida Sans Unicode" charset="0"/>
            </a:endParaRPr>
          </a:p>
        </p:txBody>
      </p:sp>
    </p:spTree>
    <p:extLst>
      <p:ext uri="{BB962C8B-B14F-4D97-AF65-F5344CB8AC3E}">
        <p14:creationId xmlns:p14="http://schemas.microsoft.com/office/powerpoint/2010/main" val="31869927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 Box 3"/>
          <p:cNvSpPr txBox="1">
            <a:spLocks noChangeArrowheads="1"/>
          </p:cNvSpPr>
          <p:nvPr/>
        </p:nvSpPr>
        <p:spPr bwMode="auto">
          <a:xfrm>
            <a:off x="173190" y="285750"/>
            <a:ext cx="8818410" cy="2462212"/>
          </a:xfrm>
          <a:prstGeom prst="rect">
            <a:avLst/>
          </a:prstGeom>
          <a:noFill/>
          <a:ln w="9525">
            <a:noFill/>
            <a:miter lim="800000"/>
            <a:headEnd/>
            <a:tailEnd/>
          </a:ln>
          <a:effectLst/>
        </p:spPr>
        <p:txBody>
          <a:bodyPr wrap="square">
            <a:prstTxWarp prst="textNoShape">
              <a:avLst/>
            </a:prstTxWarp>
            <a:spAutoFit/>
          </a:bodyPr>
          <a:lstStyle/>
          <a:p>
            <a:pPr algn="ctr" defTabSz="914400" fontAlgn="base">
              <a:spcBef>
                <a:spcPct val="50000"/>
              </a:spcBef>
              <a:spcAft>
                <a:spcPct val="0"/>
              </a:spcAft>
            </a:pPr>
            <a:endParaRPr lang="en-US" sz="2800" b="1" dirty="0">
              <a:solidFill>
                <a:srgbClr val="FFFFFF"/>
              </a:solidFill>
              <a:latin typeface="Lucida Sans Unicode" charset="0"/>
            </a:endParaRPr>
          </a:p>
          <a:p>
            <a:pPr algn="ctr" defTabSz="914400" fontAlgn="base">
              <a:spcBef>
                <a:spcPct val="50000"/>
              </a:spcBef>
              <a:spcAft>
                <a:spcPct val="0"/>
              </a:spcAft>
            </a:pPr>
            <a:endParaRPr lang="en-US" sz="2800" b="1" dirty="0">
              <a:solidFill>
                <a:srgbClr val="FFFFFF"/>
              </a:solidFill>
              <a:latin typeface="Lucida Sans Unicode" charset="0"/>
            </a:endParaRPr>
          </a:p>
          <a:p>
            <a:pPr algn="ctr" defTabSz="914400" fontAlgn="base">
              <a:spcBef>
                <a:spcPct val="50000"/>
              </a:spcBef>
              <a:spcAft>
                <a:spcPct val="0"/>
              </a:spcAft>
            </a:pPr>
            <a:r>
              <a:rPr lang="en-US" sz="2800" b="1" dirty="0">
                <a:solidFill>
                  <a:srgbClr val="FFFFFF"/>
                </a:solidFill>
                <a:latin typeface="Lucida Sans Unicode" charset="0"/>
              </a:rPr>
              <a:t>Redeemer my Healer Lord Almighty</a:t>
            </a:r>
          </a:p>
          <a:p>
            <a:pPr algn="ctr" defTabSz="914400" fontAlgn="base">
              <a:spcBef>
                <a:spcPct val="50000"/>
              </a:spcBef>
              <a:spcAft>
                <a:spcPct val="0"/>
              </a:spcAft>
            </a:pPr>
            <a:r>
              <a:rPr lang="en-US" sz="2800" b="1" dirty="0">
                <a:solidFill>
                  <a:srgbClr val="FFFFFF"/>
                </a:solidFill>
                <a:latin typeface="Lucida Sans Unicode" charset="0"/>
              </a:rPr>
              <a:t>Defender my Savior You are my King…</a:t>
            </a:r>
          </a:p>
        </p:txBody>
      </p:sp>
    </p:spTree>
    <p:extLst>
      <p:ext uri="{BB962C8B-B14F-4D97-AF65-F5344CB8AC3E}">
        <p14:creationId xmlns:p14="http://schemas.microsoft.com/office/powerpoint/2010/main" val="26050493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73190" y="285751"/>
            <a:ext cx="8818410" cy="3108543"/>
          </a:xfrm>
          <a:prstGeom prst="rect">
            <a:avLst/>
          </a:prstGeom>
          <a:noFill/>
          <a:ln w="9525">
            <a:noFill/>
            <a:miter lim="800000"/>
            <a:headEnd/>
            <a:tailEnd/>
          </a:ln>
          <a:effectLst/>
        </p:spPr>
        <p:txBody>
          <a:bodyPr wrap="square">
            <a:prstTxWarp prst="textNoShape">
              <a:avLst/>
            </a:prstTxWarp>
            <a:spAutoFit/>
          </a:bodyPr>
          <a:lstStyle/>
          <a:p>
            <a:pPr algn="ctr" defTabSz="914400" fontAlgn="base">
              <a:spcBef>
                <a:spcPct val="50000"/>
              </a:spcBef>
              <a:spcAft>
                <a:spcPct val="0"/>
              </a:spcAft>
            </a:pPr>
            <a:endParaRPr lang="en-US" sz="2800" b="1" dirty="0">
              <a:solidFill>
                <a:srgbClr val="FFFFFF"/>
              </a:solidFill>
              <a:latin typeface="Lucida Sans Unicode" charset="0"/>
            </a:endParaRPr>
          </a:p>
          <a:p>
            <a:pPr algn="ctr" defTabSz="914400" fontAlgn="base">
              <a:spcBef>
                <a:spcPct val="50000"/>
              </a:spcBef>
              <a:spcAft>
                <a:spcPct val="0"/>
              </a:spcAft>
            </a:pPr>
            <a:r>
              <a:rPr lang="en-US" sz="2800" b="1" dirty="0">
                <a:solidFill>
                  <a:srgbClr val="FFFFFF"/>
                </a:solidFill>
                <a:latin typeface="Lucida Sans Unicode" charset="0"/>
              </a:rPr>
              <a:t>Jesus worthy is the Lamb that was slain for us</a:t>
            </a:r>
          </a:p>
          <a:p>
            <a:pPr algn="ctr" defTabSz="914400" fontAlgn="base">
              <a:spcBef>
                <a:spcPct val="50000"/>
              </a:spcBef>
              <a:spcAft>
                <a:spcPct val="0"/>
              </a:spcAft>
            </a:pPr>
            <a:r>
              <a:rPr lang="en-US" sz="2800" b="1" dirty="0">
                <a:solidFill>
                  <a:srgbClr val="FFFFFF"/>
                </a:solidFill>
                <a:latin typeface="Lucida Sans Unicode" charset="0"/>
              </a:rPr>
              <a:t>The Son of God and man</a:t>
            </a:r>
          </a:p>
          <a:p>
            <a:pPr algn="ctr" defTabSz="914400" fontAlgn="base">
              <a:spcBef>
                <a:spcPct val="50000"/>
              </a:spcBef>
              <a:spcAft>
                <a:spcPct val="0"/>
              </a:spcAft>
            </a:pPr>
            <a:r>
              <a:rPr lang="en-US" sz="2800" b="1" dirty="0">
                <a:solidFill>
                  <a:srgbClr val="FFFFFF"/>
                </a:solidFill>
                <a:latin typeface="Lucida Sans Unicode" charset="0"/>
              </a:rPr>
              <a:t>You are high and lifted up</a:t>
            </a:r>
          </a:p>
          <a:p>
            <a:pPr algn="ctr" defTabSz="914400" fontAlgn="base">
              <a:spcBef>
                <a:spcPct val="50000"/>
              </a:spcBef>
              <a:spcAft>
                <a:spcPct val="0"/>
              </a:spcAft>
            </a:pPr>
            <a:r>
              <a:rPr lang="en-US" sz="2800" b="1" dirty="0">
                <a:solidFill>
                  <a:srgbClr val="FFFFFF"/>
                </a:solidFill>
                <a:latin typeface="Lucida Sans Unicode" charset="0"/>
              </a:rPr>
              <a:t>And all the world will praise</a:t>
            </a:r>
          </a:p>
        </p:txBody>
      </p:sp>
    </p:spTree>
    <p:extLst>
      <p:ext uri="{BB962C8B-B14F-4D97-AF65-F5344CB8AC3E}">
        <p14:creationId xmlns:p14="http://schemas.microsoft.com/office/powerpoint/2010/main" val="9844161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73190" y="0"/>
            <a:ext cx="8818410" cy="3754874"/>
          </a:xfrm>
          <a:prstGeom prst="rect">
            <a:avLst/>
          </a:prstGeom>
          <a:noFill/>
          <a:ln w="9525">
            <a:noFill/>
            <a:miter lim="800000"/>
            <a:headEnd/>
            <a:tailEnd/>
          </a:ln>
          <a:effectLst/>
        </p:spPr>
        <p:txBody>
          <a:bodyPr wrap="square">
            <a:prstTxWarp prst="textNoShape">
              <a:avLst/>
            </a:prstTxWarp>
            <a:spAutoFit/>
          </a:bodyPr>
          <a:lstStyle/>
          <a:p>
            <a:pPr algn="ctr" defTabSz="914400" fontAlgn="base">
              <a:spcBef>
                <a:spcPct val="50000"/>
              </a:spcBef>
              <a:spcAft>
                <a:spcPct val="0"/>
              </a:spcAft>
            </a:pPr>
            <a:endParaRPr lang="en-US" sz="2800" b="1" dirty="0">
              <a:solidFill>
                <a:srgbClr val="FFFFFF"/>
              </a:solidFill>
              <a:latin typeface="Lucida Sans Unicode" charset="0"/>
            </a:endParaRPr>
          </a:p>
          <a:p>
            <a:pPr algn="ctr" defTabSz="914400" fontAlgn="base">
              <a:spcBef>
                <a:spcPct val="50000"/>
              </a:spcBef>
              <a:spcAft>
                <a:spcPct val="0"/>
              </a:spcAft>
            </a:pPr>
            <a:r>
              <a:rPr lang="en-US" sz="2800" b="1" dirty="0">
                <a:solidFill>
                  <a:srgbClr val="FFFFFF"/>
                </a:solidFill>
                <a:latin typeface="Lucida Sans Unicode" charset="0"/>
              </a:rPr>
              <a:t>Jesus worthy is the Lamb that was slain for us</a:t>
            </a:r>
          </a:p>
          <a:p>
            <a:pPr algn="ctr" defTabSz="914400" fontAlgn="base">
              <a:spcBef>
                <a:spcPct val="50000"/>
              </a:spcBef>
              <a:spcAft>
                <a:spcPct val="0"/>
              </a:spcAft>
            </a:pPr>
            <a:r>
              <a:rPr lang="en-US" sz="2800" b="1" dirty="0">
                <a:solidFill>
                  <a:srgbClr val="FFFFFF"/>
                </a:solidFill>
                <a:latin typeface="Lucida Sans Unicode" charset="0"/>
              </a:rPr>
              <a:t>The Son of God and man</a:t>
            </a:r>
          </a:p>
          <a:p>
            <a:pPr algn="ctr" defTabSz="914400" fontAlgn="base">
              <a:spcBef>
                <a:spcPct val="50000"/>
              </a:spcBef>
              <a:spcAft>
                <a:spcPct val="0"/>
              </a:spcAft>
            </a:pPr>
            <a:r>
              <a:rPr lang="en-US" sz="2800" b="1" dirty="0">
                <a:solidFill>
                  <a:srgbClr val="FFFFFF"/>
                </a:solidFill>
                <a:latin typeface="Lucida Sans Unicode" charset="0"/>
              </a:rPr>
              <a:t>You are high and lifted up</a:t>
            </a:r>
          </a:p>
          <a:p>
            <a:pPr algn="ctr" defTabSz="914400" fontAlgn="base">
              <a:spcBef>
                <a:spcPct val="50000"/>
              </a:spcBef>
              <a:spcAft>
                <a:spcPct val="0"/>
              </a:spcAft>
            </a:pPr>
            <a:r>
              <a:rPr lang="en-US" sz="2800" b="1" dirty="0">
                <a:solidFill>
                  <a:srgbClr val="FFFFFF"/>
                </a:solidFill>
                <a:latin typeface="Lucida Sans Unicode" charset="0"/>
              </a:rPr>
              <a:t>And all the world will praise</a:t>
            </a:r>
          </a:p>
          <a:p>
            <a:pPr algn="ctr" defTabSz="914400" fontAlgn="base">
              <a:spcBef>
                <a:spcPct val="50000"/>
              </a:spcBef>
              <a:spcAft>
                <a:spcPct val="0"/>
              </a:spcAft>
            </a:pPr>
            <a:r>
              <a:rPr lang="en-US" sz="2800" b="1" dirty="0">
                <a:solidFill>
                  <a:srgbClr val="FFFFFF"/>
                </a:solidFill>
                <a:latin typeface="Lucida Sans Unicode" charset="0"/>
              </a:rPr>
              <a:t>Your great </a:t>
            </a:r>
            <a:r>
              <a:rPr lang="en-US" sz="2800" b="1" dirty="0" smtClean="0">
                <a:solidFill>
                  <a:srgbClr val="FFFFFF"/>
                </a:solidFill>
                <a:latin typeface="Lucida Sans Unicode" charset="0"/>
              </a:rPr>
              <a:t>Name</a:t>
            </a:r>
            <a:endParaRPr lang="en-US" sz="2800" b="1" dirty="0">
              <a:solidFill>
                <a:srgbClr val="FFFFFF"/>
              </a:solidFill>
              <a:latin typeface="Lucida Sans Unicode" charset="0"/>
            </a:endParaRPr>
          </a:p>
        </p:txBody>
      </p:sp>
    </p:spTree>
    <p:extLst>
      <p:ext uri="{BB962C8B-B14F-4D97-AF65-F5344CB8AC3E}">
        <p14:creationId xmlns:p14="http://schemas.microsoft.com/office/powerpoint/2010/main" val="10739621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3"/>
          <p:cNvSpPr txBox="1">
            <a:spLocks noChangeArrowheads="1"/>
          </p:cNvSpPr>
          <p:nvPr/>
        </p:nvSpPr>
        <p:spPr bwMode="auto">
          <a:xfrm>
            <a:off x="173190" y="1315990"/>
            <a:ext cx="8818410" cy="1169551"/>
          </a:xfrm>
          <a:prstGeom prst="rect">
            <a:avLst/>
          </a:prstGeom>
          <a:noFill/>
          <a:ln w="9525">
            <a:noFill/>
            <a:miter lim="800000"/>
            <a:headEnd/>
            <a:tailEnd/>
          </a:ln>
          <a:effectLst/>
        </p:spPr>
        <p:txBody>
          <a:bodyPr wrap="square">
            <a:prstTxWarp prst="textNoShape">
              <a:avLst/>
            </a:prstTxWarp>
            <a:spAutoFit/>
          </a:bodyPr>
          <a:lstStyle/>
          <a:p>
            <a:pPr algn="ctr" defTabSz="914400" fontAlgn="base">
              <a:spcBef>
                <a:spcPct val="50000"/>
              </a:spcBef>
              <a:spcAft>
                <a:spcPct val="0"/>
              </a:spcAft>
            </a:pPr>
            <a:r>
              <a:rPr lang="en-US" sz="2800" b="1" dirty="0" smtClean="0">
                <a:solidFill>
                  <a:srgbClr val="FFFFFF"/>
                </a:solidFill>
                <a:latin typeface="Lucida Sans Unicode" charset="0"/>
              </a:rPr>
              <a:t>Your </a:t>
            </a:r>
            <a:r>
              <a:rPr lang="en-US" sz="2800" b="1" dirty="0">
                <a:solidFill>
                  <a:srgbClr val="FFFFFF"/>
                </a:solidFill>
                <a:latin typeface="Lucida Sans Unicode" charset="0"/>
              </a:rPr>
              <a:t>great Name</a:t>
            </a:r>
          </a:p>
          <a:p>
            <a:pPr algn="ctr" defTabSz="914400" fontAlgn="base">
              <a:spcBef>
                <a:spcPct val="50000"/>
              </a:spcBef>
              <a:spcAft>
                <a:spcPct val="0"/>
              </a:spcAft>
            </a:pPr>
            <a:r>
              <a:rPr lang="en-US" sz="2800" b="1" dirty="0">
                <a:solidFill>
                  <a:srgbClr val="FFFFFF"/>
                </a:solidFill>
                <a:latin typeface="Lucida Sans Unicode" charset="0"/>
              </a:rPr>
              <a:t>Your great Name</a:t>
            </a:r>
          </a:p>
        </p:txBody>
      </p:sp>
    </p:spTree>
    <p:extLst>
      <p:ext uri="{BB962C8B-B14F-4D97-AF65-F5344CB8AC3E}">
        <p14:creationId xmlns:p14="http://schemas.microsoft.com/office/powerpoint/2010/main" val="9303166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58154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Text Box 7"/>
          <p:cNvSpPr txBox="1">
            <a:spLocks noChangeArrowheads="1"/>
          </p:cNvSpPr>
          <p:nvPr/>
        </p:nvSpPr>
        <p:spPr bwMode="auto">
          <a:xfrm>
            <a:off x="198902" y="711261"/>
            <a:ext cx="8815464" cy="2462212"/>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2800" b="1" dirty="0">
                <a:solidFill>
                  <a:prstClr val="white"/>
                </a:solidFill>
                <a:latin typeface="Lucida Sans Unicode" charset="0"/>
              </a:rPr>
              <a:t>Praise is rising, eyes are turning to You,</a:t>
            </a:r>
          </a:p>
          <a:p>
            <a:pPr algn="ctr">
              <a:spcBef>
                <a:spcPct val="50000"/>
              </a:spcBef>
            </a:pPr>
            <a:r>
              <a:rPr lang="en-US" sz="2800" b="1" dirty="0">
                <a:solidFill>
                  <a:prstClr val="white"/>
                </a:solidFill>
                <a:latin typeface="Lucida Sans Unicode" charset="0"/>
              </a:rPr>
              <a:t>We turn to You.</a:t>
            </a:r>
          </a:p>
          <a:p>
            <a:pPr algn="ctr">
              <a:spcBef>
                <a:spcPct val="50000"/>
              </a:spcBef>
            </a:pPr>
            <a:r>
              <a:rPr lang="en-US" sz="2800" b="1" dirty="0">
                <a:solidFill>
                  <a:prstClr val="white"/>
                </a:solidFill>
                <a:latin typeface="Lucida Sans Unicode" charset="0"/>
              </a:rPr>
              <a:t>Hope is stirring, hearts are yearning for You,</a:t>
            </a:r>
          </a:p>
          <a:p>
            <a:pPr algn="ctr">
              <a:spcBef>
                <a:spcPct val="50000"/>
              </a:spcBef>
            </a:pPr>
            <a:r>
              <a:rPr lang="en-US" sz="2800" b="1" dirty="0">
                <a:solidFill>
                  <a:prstClr val="white"/>
                </a:solidFill>
                <a:latin typeface="Lucida Sans Unicode" charset="0"/>
              </a:rPr>
              <a:t>We long for You.</a:t>
            </a:r>
          </a:p>
        </p:txBody>
      </p:sp>
      <p:sp>
        <p:nvSpPr>
          <p:cNvPr id="3" name="Text Box 4"/>
          <p:cNvSpPr txBox="1">
            <a:spLocks noChangeArrowheads="1"/>
          </p:cNvSpPr>
          <p:nvPr/>
        </p:nvSpPr>
        <p:spPr bwMode="auto">
          <a:xfrm>
            <a:off x="6194966" y="3960159"/>
            <a:ext cx="2819400" cy="1107996"/>
          </a:xfrm>
          <a:prstGeom prst="rect">
            <a:avLst/>
          </a:prstGeom>
          <a:noFill/>
          <a:ln w="9525">
            <a:noFill/>
            <a:miter lim="800000"/>
            <a:headEnd/>
            <a:tailEnd/>
          </a:ln>
        </p:spPr>
        <p:txBody>
          <a:bodyPr>
            <a:prstTxWarp prst="textNoShape">
              <a:avLst/>
            </a:prstTxWarp>
            <a:spAutoFit/>
          </a:bodyPr>
          <a:lstStyle/>
          <a:p>
            <a:pPr algn="r" eaLnBrk="0" hangingPunct="0">
              <a:spcBef>
                <a:spcPct val="50000"/>
              </a:spcBef>
            </a:pPr>
            <a:r>
              <a:rPr lang="en-US" sz="1200" b="1" dirty="0" smtClean="0">
                <a:solidFill>
                  <a:srgbClr val="FFFFFF"/>
                </a:solidFill>
                <a:latin typeface="Lucida Sans Unicode" charset="0"/>
              </a:rPr>
              <a:t>Hosanna (Praise is Rising)</a:t>
            </a:r>
            <a:endParaRPr lang="en-US" sz="1200" b="1" dirty="0">
              <a:solidFill>
                <a:srgbClr val="FFFFFF"/>
              </a:solidFill>
              <a:latin typeface="Lucida Sans Unicode" charset="0"/>
            </a:endParaRPr>
          </a:p>
          <a:p>
            <a:pPr algn="r" eaLnBrk="0" hangingPunct="0">
              <a:spcBef>
                <a:spcPct val="50000"/>
              </a:spcBef>
            </a:pPr>
            <a:r>
              <a:rPr lang="en-US" sz="1200" b="1" dirty="0" smtClean="0">
                <a:solidFill>
                  <a:srgbClr val="FFFFFF"/>
                </a:solidFill>
                <a:latin typeface="Lucida Sans Unicode" charset="0"/>
              </a:rPr>
              <a:t>Brenton Brown &amp; Paul </a:t>
            </a:r>
            <a:r>
              <a:rPr lang="en-US" sz="1200" b="1" dirty="0" err="1" smtClean="0">
                <a:solidFill>
                  <a:srgbClr val="FFFFFF"/>
                </a:solidFill>
                <a:latin typeface="Lucida Sans Unicode" charset="0"/>
              </a:rPr>
              <a:t>Baloche</a:t>
            </a:r>
            <a:endParaRPr lang="en-US" sz="1200" b="1" dirty="0">
              <a:solidFill>
                <a:srgbClr val="FFFFFF"/>
              </a:solidFill>
              <a:latin typeface="Lucida Sans Unicode" charset="0"/>
            </a:endParaRPr>
          </a:p>
          <a:p>
            <a:pPr algn="r" eaLnBrk="0" hangingPunct="0">
              <a:spcBef>
                <a:spcPct val="50000"/>
              </a:spcBef>
            </a:pPr>
            <a:r>
              <a:rPr lang="en-US" sz="1200" b="1" dirty="0">
                <a:solidFill>
                  <a:srgbClr val="FFFFFF"/>
                </a:solidFill>
                <a:latin typeface="Lucida Sans Unicode" charset="0"/>
              </a:rPr>
              <a:t>© </a:t>
            </a:r>
            <a:r>
              <a:rPr lang="en-US" sz="1200" b="1" dirty="0" smtClean="0">
                <a:solidFill>
                  <a:srgbClr val="FFFFFF"/>
                </a:solidFill>
                <a:latin typeface="Lucida Sans Unicode" charset="0"/>
              </a:rPr>
              <a:t>2005, 2006</a:t>
            </a:r>
            <a:endParaRPr lang="en-US" sz="1200" b="1" dirty="0">
              <a:solidFill>
                <a:srgbClr val="FFFFFF"/>
              </a:solidFill>
              <a:latin typeface="Lucida Sans Unicode" charset="0"/>
            </a:endParaRPr>
          </a:p>
          <a:p>
            <a:pPr algn="r" eaLnBrk="0" hangingPunct="0">
              <a:spcBef>
                <a:spcPct val="50000"/>
              </a:spcBef>
            </a:pPr>
            <a:r>
              <a:rPr lang="en-US" sz="1200" b="1" dirty="0">
                <a:solidFill>
                  <a:srgbClr val="FFFFFF"/>
                </a:solidFill>
                <a:latin typeface="Lucida Sans Unicode" charset="0"/>
              </a:rPr>
              <a:t>CCLI # </a:t>
            </a:r>
            <a:r>
              <a:rPr lang="en-US" sz="1200" b="1" dirty="0" smtClean="0">
                <a:solidFill>
                  <a:srgbClr val="FFFFFF"/>
                </a:solidFill>
                <a:latin typeface="Lucida Sans Unicode" charset="0"/>
              </a:rPr>
              <a:t>4662491</a:t>
            </a:r>
            <a:endParaRPr lang="en-US" sz="1200" b="1" dirty="0">
              <a:solidFill>
                <a:srgbClr val="FFFFFF"/>
              </a:solidFill>
              <a:latin typeface="Lucida Sans Unicode"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Text Box 7"/>
          <p:cNvSpPr txBox="1">
            <a:spLocks noChangeArrowheads="1"/>
          </p:cNvSpPr>
          <p:nvPr/>
        </p:nvSpPr>
        <p:spPr bwMode="auto">
          <a:xfrm>
            <a:off x="198902" y="711261"/>
            <a:ext cx="8815464" cy="3754874"/>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2800" b="1" dirty="0">
                <a:solidFill>
                  <a:prstClr val="white"/>
                </a:solidFill>
                <a:latin typeface="Lucida Sans Unicode" charset="0"/>
              </a:rPr>
              <a:t>I have a Maker, </a:t>
            </a:r>
          </a:p>
          <a:p>
            <a:pPr algn="ctr">
              <a:spcBef>
                <a:spcPct val="50000"/>
              </a:spcBef>
            </a:pPr>
            <a:r>
              <a:rPr lang="en-US" sz="2800" b="1" dirty="0">
                <a:solidFill>
                  <a:prstClr val="white"/>
                </a:solidFill>
                <a:latin typeface="Lucida Sans Unicode" charset="0"/>
              </a:rPr>
              <a:t>He formed my heart.</a:t>
            </a:r>
          </a:p>
          <a:p>
            <a:pPr algn="ctr">
              <a:spcBef>
                <a:spcPct val="50000"/>
              </a:spcBef>
            </a:pPr>
            <a:r>
              <a:rPr lang="en-US" sz="2800" b="1" dirty="0">
                <a:solidFill>
                  <a:prstClr val="white"/>
                </a:solidFill>
                <a:latin typeface="Lucida Sans Unicode" charset="0"/>
              </a:rPr>
              <a:t>Before even time began </a:t>
            </a:r>
          </a:p>
          <a:p>
            <a:pPr algn="ctr">
              <a:spcBef>
                <a:spcPct val="50000"/>
              </a:spcBef>
            </a:pPr>
            <a:r>
              <a:rPr lang="en-US" sz="2800" b="1" dirty="0">
                <a:solidFill>
                  <a:prstClr val="white"/>
                </a:solidFill>
                <a:latin typeface="Lucida Sans Unicode" charset="0"/>
              </a:rPr>
              <a:t>My life was in His hands.</a:t>
            </a:r>
          </a:p>
          <a:p>
            <a:pPr algn="ctr">
              <a:spcBef>
                <a:spcPct val="50000"/>
              </a:spcBef>
            </a:pPr>
            <a:endParaRPr lang="en-US" sz="2800" b="1" dirty="0">
              <a:solidFill>
                <a:prstClr val="white"/>
              </a:solidFill>
              <a:latin typeface="Lucida Sans Unicode" charset="0"/>
            </a:endParaRPr>
          </a:p>
          <a:p>
            <a:pPr algn="ctr">
              <a:spcBef>
                <a:spcPct val="50000"/>
              </a:spcBef>
            </a:pPr>
            <a:endParaRPr lang="en-US" sz="2800" b="1" dirty="0">
              <a:solidFill>
                <a:prstClr val="white"/>
              </a:solidFill>
              <a:latin typeface="Lucida Sans Unicode" charset="0"/>
            </a:endParaRPr>
          </a:p>
        </p:txBody>
      </p:sp>
      <p:sp>
        <p:nvSpPr>
          <p:cNvPr id="3" name="Text Box 4"/>
          <p:cNvSpPr txBox="1">
            <a:spLocks noChangeArrowheads="1"/>
          </p:cNvSpPr>
          <p:nvPr/>
        </p:nvSpPr>
        <p:spPr bwMode="auto">
          <a:xfrm>
            <a:off x="6194966" y="3962879"/>
            <a:ext cx="2819400" cy="1107996"/>
          </a:xfrm>
          <a:prstGeom prst="rect">
            <a:avLst/>
          </a:prstGeom>
          <a:noFill/>
          <a:ln w="9525">
            <a:noFill/>
            <a:miter lim="800000"/>
            <a:headEnd/>
            <a:tailEnd/>
          </a:ln>
        </p:spPr>
        <p:txBody>
          <a:bodyPr>
            <a:prstTxWarp prst="textNoShape">
              <a:avLst/>
            </a:prstTxWarp>
            <a:spAutoFit/>
          </a:bodyPr>
          <a:lstStyle/>
          <a:p>
            <a:pPr algn="r" eaLnBrk="0" hangingPunct="0">
              <a:spcBef>
                <a:spcPct val="50000"/>
              </a:spcBef>
            </a:pPr>
            <a:r>
              <a:rPr lang="en-US" sz="1200" b="1" dirty="0">
                <a:solidFill>
                  <a:srgbClr val="FFFFFF"/>
                </a:solidFill>
                <a:latin typeface="Lucida Sans Unicode" charset="0"/>
              </a:rPr>
              <a:t>He Knows My name</a:t>
            </a:r>
          </a:p>
          <a:p>
            <a:pPr algn="r" eaLnBrk="0" hangingPunct="0">
              <a:spcBef>
                <a:spcPct val="50000"/>
              </a:spcBef>
            </a:pPr>
            <a:r>
              <a:rPr lang="en-US" sz="1200" b="1" dirty="0">
                <a:solidFill>
                  <a:srgbClr val="FFFFFF"/>
                </a:solidFill>
                <a:latin typeface="Lucida Sans Unicode" charset="0"/>
              </a:rPr>
              <a:t>Tommy Walker</a:t>
            </a:r>
          </a:p>
          <a:p>
            <a:pPr algn="r" eaLnBrk="0" hangingPunct="0">
              <a:spcBef>
                <a:spcPct val="50000"/>
              </a:spcBef>
            </a:pPr>
            <a:r>
              <a:rPr lang="en-US" sz="1200" b="1" dirty="0">
                <a:solidFill>
                  <a:srgbClr val="FFFFFF"/>
                </a:solidFill>
                <a:latin typeface="Lucida Sans Unicode" charset="0"/>
              </a:rPr>
              <a:t>© 1996 </a:t>
            </a:r>
            <a:r>
              <a:rPr lang="en-US" sz="1200" b="1" dirty="0" err="1">
                <a:solidFill>
                  <a:srgbClr val="FFFFFF"/>
                </a:solidFill>
                <a:latin typeface="Lucida Sans Unicode" charset="0"/>
              </a:rPr>
              <a:t>Doulos</a:t>
            </a:r>
            <a:r>
              <a:rPr lang="en-US" sz="1200" b="1" dirty="0">
                <a:solidFill>
                  <a:srgbClr val="FFFFFF"/>
                </a:solidFill>
                <a:latin typeface="Lucida Sans Unicode" charset="0"/>
              </a:rPr>
              <a:t> Publishing</a:t>
            </a:r>
          </a:p>
          <a:p>
            <a:pPr algn="r" eaLnBrk="0" hangingPunct="0">
              <a:spcBef>
                <a:spcPct val="50000"/>
              </a:spcBef>
            </a:pPr>
            <a:r>
              <a:rPr lang="en-US" sz="1200" b="1" dirty="0">
                <a:solidFill>
                  <a:srgbClr val="FFFFFF"/>
                </a:solidFill>
                <a:latin typeface="Lucida Sans Unicode" charset="0"/>
              </a:rPr>
              <a:t>CCLI # 1755664</a:t>
            </a:r>
          </a:p>
        </p:txBody>
      </p:sp>
    </p:spTree>
    <p:extLst>
      <p:ext uri="{BB962C8B-B14F-4D97-AF65-F5344CB8AC3E}">
        <p14:creationId xmlns:p14="http://schemas.microsoft.com/office/powerpoint/2010/main" val="3029851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Text Box 7"/>
          <p:cNvSpPr txBox="1">
            <a:spLocks noChangeArrowheads="1"/>
          </p:cNvSpPr>
          <p:nvPr/>
        </p:nvSpPr>
        <p:spPr bwMode="auto">
          <a:xfrm>
            <a:off x="148326" y="643228"/>
            <a:ext cx="8843275" cy="2462212"/>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2800" b="1" dirty="0">
                <a:solidFill>
                  <a:prstClr val="white"/>
                </a:solidFill>
                <a:latin typeface="Lucida Sans Unicode" charset="0"/>
              </a:rPr>
              <a:t>He knows my name.</a:t>
            </a:r>
          </a:p>
          <a:p>
            <a:pPr algn="ctr">
              <a:spcBef>
                <a:spcPct val="50000"/>
              </a:spcBef>
            </a:pPr>
            <a:r>
              <a:rPr lang="en-US" sz="2800" b="1" dirty="0">
                <a:solidFill>
                  <a:prstClr val="white"/>
                </a:solidFill>
                <a:latin typeface="Lucida Sans Unicode" charset="0"/>
              </a:rPr>
              <a:t>He knows my </a:t>
            </a:r>
            <a:r>
              <a:rPr lang="en-US" sz="2800" b="1" dirty="0" err="1">
                <a:solidFill>
                  <a:prstClr val="white"/>
                </a:solidFill>
                <a:latin typeface="Lucida Sans Unicode" charset="0"/>
              </a:rPr>
              <a:t>ev’ry</a:t>
            </a:r>
            <a:r>
              <a:rPr lang="en-US" sz="2800" b="1" dirty="0">
                <a:solidFill>
                  <a:prstClr val="white"/>
                </a:solidFill>
                <a:latin typeface="Lucida Sans Unicode" charset="0"/>
              </a:rPr>
              <a:t> thought.</a:t>
            </a:r>
          </a:p>
          <a:p>
            <a:pPr algn="ctr">
              <a:spcBef>
                <a:spcPct val="50000"/>
              </a:spcBef>
            </a:pPr>
            <a:r>
              <a:rPr lang="en-US" sz="2800" b="1" dirty="0">
                <a:solidFill>
                  <a:prstClr val="white"/>
                </a:solidFill>
                <a:latin typeface="Lucida Sans Unicode" charset="0"/>
              </a:rPr>
              <a:t>He sees each tear that falls,</a:t>
            </a:r>
          </a:p>
          <a:p>
            <a:pPr algn="ctr">
              <a:spcBef>
                <a:spcPct val="50000"/>
              </a:spcBef>
            </a:pPr>
            <a:r>
              <a:rPr lang="en-US" sz="2800" b="1" dirty="0">
                <a:solidFill>
                  <a:prstClr val="white"/>
                </a:solidFill>
                <a:latin typeface="Lucida Sans Unicode" charset="0"/>
              </a:rPr>
              <a:t>And hears me when I call.</a:t>
            </a:r>
          </a:p>
        </p:txBody>
      </p:sp>
    </p:spTree>
    <p:extLst>
      <p:ext uri="{BB962C8B-B14F-4D97-AF65-F5344CB8AC3E}">
        <p14:creationId xmlns:p14="http://schemas.microsoft.com/office/powerpoint/2010/main" val="22694410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Text Box 7"/>
          <p:cNvSpPr txBox="1">
            <a:spLocks noChangeArrowheads="1"/>
          </p:cNvSpPr>
          <p:nvPr/>
        </p:nvSpPr>
        <p:spPr bwMode="auto">
          <a:xfrm>
            <a:off x="198902" y="711262"/>
            <a:ext cx="8815464" cy="3108543"/>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2800" b="1" dirty="0">
                <a:solidFill>
                  <a:prstClr val="white"/>
                </a:solidFill>
                <a:latin typeface="Lucida Sans Unicode" charset="0"/>
              </a:rPr>
              <a:t>I have a Father,</a:t>
            </a:r>
          </a:p>
          <a:p>
            <a:pPr algn="ctr">
              <a:spcBef>
                <a:spcPct val="50000"/>
              </a:spcBef>
            </a:pPr>
            <a:r>
              <a:rPr lang="en-US" sz="2800" b="1" dirty="0">
                <a:solidFill>
                  <a:prstClr val="white"/>
                </a:solidFill>
                <a:latin typeface="Lucida Sans Unicode" charset="0"/>
              </a:rPr>
              <a:t>He calls me His own.</a:t>
            </a:r>
          </a:p>
          <a:p>
            <a:pPr algn="ctr">
              <a:spcBef>
                <a:spcPct val="50000"/>
              </a:spcBef>
            </a:pPr>
            <a:r>
              <a:rPr lang="en-US" sz="2800" b="1" dirty="0">
                <a:solidFill>
                  <a:prstClr val="white"/>
                </a:solidFill>
                <a:latin typeface="Lucida Sans Unicode" charset="0"/>
              </a:rPr>
              <a:t>He’ll never leave me</a:t>
            </a:r>
          </a:p>
          <a:p>
            <a:pPr algn="ctr">
              <a:spcBef>
                <a:spcPct val="50000"/>
              </a:spcBef>
            </a:pPr>
            <a:r>
              <a:rPr lang="en-US" sz="2800" b="1" dirty="0">
                <a:solidFill>
                  <a:prstClr val="white"/>
                </a:solidFill>
                <a:latin typeface="Lucida Sans Unicode" charset="0"/>
              </a:rPr>
              <a:t>No matter where I go.</a:t>
            </a:r>
          </a:p>
          <a:p>
            <a:pPr algn="ctr">
              <a:spcBef>
                <a:spcPct val="50000"/>
              </a:spcBef>
            </a:pPr>
            <a:endParaRPr lang="en-US" sz="2800" b="1" dirty="0">
              <a:solidFill>
                <a:prstClr val="white"/>
              </a:solidFill>
              <a:latin typeface="Lucida Sans Unicode" charset="0"/>
            </a:endParaRPr>
          </a:p>
        </p:txBody>
      </p:sp>
    </p:spTree>
    <p:extLst>
      <p:ext uri="{BB962C8B-B14F-4D97-AF65-F5344CB8AC3E}">
        <p14:creationId xmlns:p14="http://schemas.microsoft.com/office/powerpoint/2010/main" val="22915702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Text Box 7"/>
          <p:cNvSpPr txBox="1">
            <a:spLocks noChangeArrowheads="1"/>
          </p:cNvSpPr>
          <p:nvPr/>
        </p:nvSpPr>
        <p:spPr bwMode="auto">
          <a:xfrm>
            <a:off x="148326" y="643228"/>
            <a:ext cx="8843275" cy="2462212"/>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2800" b="1" dirty="0">
                <a:solidFill>
                  <a:prstClr val="white"/>
                </a:solidFill>
                <a:latin typeface="Lucida Sans Unicode" charset="0"/>
              </a:rPr>
              <a:t>He knows my name.</a:t>
            </a:r>
          </a:p>
          <a:p>
            <a:pPr algn="ctr">
              <a:spcBef>
                <a:spcPct val="50000"/>
              </a:spcBef>
            </a:pPr>
            <a:r>
              <a:rPr lang="en-US" sz="2800" b="1" dirty="0">
                <a:solidFill>
                  <a:prstClr val="white"/>
                </a:solidFill>
                <a:latin typeface="Lucida Sans Unicode" charset="0"/>
              </a:rPr>
              <a:t>He knows my </a:t>
            </a:r>
            <a:r>
              <a:rPr lang="en-US" sz="2800" b="1" dirty="0" err="1">
                <a:solidFill>
                  <a:prstClr val="white"/>
                </a:solidFill>
                <a:latin typeface="Lucida Sans Unicode" charset="0"/>
              </a:rPr>
              <a:t>ev’ry</a:t>
            </a:r>
            <a:r>
              <a:rPr lang="en-US" sz="2800" b="1" dirty="0">
                <a:solidFill>
                  <a:prstClr val="white"/>
                </a:solidFill>
                <a:latin typeface="Lucida Sans Unicode" charset="0"/>
              </a:rPr>
              <a:t> thought.</a:t>
            </a:r>
          </a:p>
          <a:p>
            <a:pPr algn="ctr">
              <a:spcBef>
                <a:spcPct val="50000"/>
              </a:spcBef>
            </a:pPr>
            <a:r>
              <a:rPr lang="en-US" sz="2800" b="1" dirty="0">
                <a:solidFill>
                  <a:prstClr val="white"/>
                </a:solidFill>
                <a:latin typeface="Lucida Sans Unicode" charset="0"/>
              </a:rPr>
              <a:t>He sees each tear that falls,</a:t>
            </a:r>
          </a:p>
          <a:p>
            <a:pPr algn="ctr">
              <a:spcBef>
                <a:spcPct val="50000"/>
              </a:spcBef>
            </a:pPr>
            <a:r>
              <a:rPr lang="en-US" sz="2800" b="1" dirty="0">
                <a:solidFill>
                  <a:prstClr val="white"/>
                </a:solidFill>
                <a:latin typeface="Lucida Sans Unicode" charset="0"/>
              </a:rPr>
              <a:t>And hears me when I call.</a:t>
            </a:r>
          </a:p>
        </p:txBody>
      </p:sp>
    </p:spTree>
    <p:extLst>
      <p:ext uri="{BB962C8B-B14F-4D97-AF65-F5344CB8AC3E}">
        <p14:creationId xmlns:p14="http://schemas.microsoft.com/office/powerpoint/2010/main" val="20932793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Text Box 7"/>
          <p:cNvSpPr txBox="1">
            <a:spLocks noChangeArrowheads="1"/>
          </p:cNvSpPr>
          <p:nvPr/>
        </p:nvSpPr>
        <p:spPr bwMode="auto">
          <a:xfrm>
            <a:off x="148326" y="643228"/>
            <a:ext cx="8843275" cy="3754874"/>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2800" b="1" dirty="0">
                <a:solidFill>
                  <a:prstClr val="white"/>
                </a:solidFill>
                <a:latin typeface="Lucida Sans Unicode" charset="0"/>
              </a:rPr>
              <a:t>He knows my name.</a:t>
            </a:r>
          </a:p>
          <a:p>
            <a:pPr algn="ctr">
              <a:spcBef>
                <a:spcPct val="50000"/>
              </a:spcBef>
            </a:pPr>
            <a:r>
              <a:rPr lang="en-US" sz="2800" b="1" dirty="0">
                <a:solidFill>
                  <a:prstClr val="white"/>
                </a:solidFill>
                <a:latin typeface="Lucida Sans Unicode" charset="0"/>
              </a:rPr>
              <a:t>He knows my </a:t>
            </a:r>
            <a:r>
              <a:rPr lang="en-US" sz="2800" b="1" dirty="0" err="1">
                <a:solidFill>
                  <a:prstClr val="white"/>
                </a:solidFill>
                <a:latin typeface="Lucida Sans Unicode" charset="0"/>
              </a:rPr>
              <a:t>ev’ry</a:t>
            </a:r>
            <a:r>
              <a:rPr lang="en-US" sz="2800" b="1" dirty="0">
                <a:solidFill>
                  <a:prstClr val="white"/>
                </a:solidFill>
                <a:latin typeface="Lucida Sans Unicode" charset="0"/>
              </a:rPr>
              <a:t> thought.</a:t>
            </a:r>
          </a:p>
          <a:p>
            <a:pPr algn="ctr">
              <a:spcBef>
                <a:spcPct val="50000"/>
              </a:spcBef>
            </a:pPr>
            <a:r>
              <a:rPr lang="en-US" sz="2800" b="1" dirty="0">
                <a:solidFill>
                  <a:prstClr val="white"/>
                </a:solidFill>
                <a:latin typeface="Lucida Sans Unicode" charset="0"/>
              </a:rPr>
              <a:t>He sees each tear that falls,</a:t>
            </a:r>
          </a:p>
          <a:p>
            <a:pPr algn="ctr">
              <a:spcBef>
                <a:spcPct val="50000"/>
              </a:spcBef>
            </a:pPr>
            <a:r>
              <a:rPr lang="en-US" sz="2800" b="1" dirty="0">
                <a:solidFill>
                  <a:prstClr val="white"/>
                </a:solidFill>
                <a:latin typeface="Lucida Sans Unicode" charset="0"/>
              </a:rPr>
              <a:t>And hears me when I </a:t>
            </a:r>
            <a:r>
              <a:rPr lang="en-US" sz="2800" b="1" dirty="0" smtClean="0">
                <a:solidFill>
                  <a:prstClr val="white"/>
                </a:solidFill>
                <a:latin typeface="Lucida Sans Unicode" charset="0"/>
              </a:rPr>
              <a:t>call.</a:t>
            </a:r>
          </a:p>
          <a:p>
            <a:pPr algn="ctr">
              <a:spcBef>
                <a:spcPct val="50000"/>
              </a:spcBef>
            </a:pPr>
            <a:r>
              <a:rPr lang="en-US" sz="2800" b="1" dirty="0" smtClean="0">
                <a:solidFill>
                  <a:prstClr val="white"/>
                </a:solidFill>
                <a:latin typeface="Lucida Sans Unicode" charset="0"/>
              </a:rPr>
              <a:t>And hears me when I call.</a:t>
            </a:r>
          </a:p>
          <a:p>
            <a:pPr algn="ctr">
              <a:spcBef>
                <a:spcPct val="50000"/>
              </a:spcBef>
            </a:pPr>
            <a:r>
              <a:rPr lang="en-US" sz="2800" b="1" dirty="0" smtClean="0">
                <a:solidFill>
                  <a:prstClr val="white"/>
                </a:solidFill>
                <a:latin typeface="Lucida Sans Unicode" charset="0"/>
              </a:rPr>
              <a:t>He hears me when I call.</a:t>
            </a:r>
            <a:endParaRPr lang="en-US" sz="2800" b="1" dirty="0">
              <a:solidFill>
                <a:prstClr val="white"/>
              </a:solidFill>
              <a:latin typeface="Lucida Sans Unicode" charset="0"/>
            </a:endParaRPr>
          </a:p>
        </p:txBody>
      </p:sp>
    </p:spTree>
    <p:extLst>
      <p:ext uri="{BB962C8B-B14F-4D97-AF65-F5344CB8AC3E}">
        <p14:creationId xmlns:p14="http://schemas.microsoft.com/office/powerpoint/2010/main" val="14551019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5143500"/>
          </a:xfrm>
          <a:prstGeom prst="rect">
            <a:avLst/>
          </a:prstGeom>
        </p:spPr>
      </p:pic>
      <p:pic>
        <p:nvPicPr>
          <p:cNvPr id="4" name="Picture 3" descr="Bethel-Logo_Primary_white_HR.png"/>
          <p:cNvPicPr>
            <a:picLocks noChangeAspect="1"/>
          </p:cNvPicPr>
          <p:nvPr/>
        </p:nvPicPr>
        <p:blipFill>
          <a:blip r:embed="rId4"/>
          <a:stretch>
            <a:fillRect/>
          </a:stretch>
        </p:blipFill>
        <p:spPr>
          <a:xfrm>
            <a:off x="7202078" y="4266066"/>
            <a:ext cx="1762812" cy="99158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descr="Bethel-Logo_Primary_white_HR.png"/>
          <p:cNvPicPr>
            <a:picLocks noChangeAspect="1"/>
          </p:cNvPicPr>
          <p:nvPr/>
        </p:nvPicPr>
        <p:blipFill>
          <a:blip r:embed="rId4"/>
          <a:stretch>
            <a:fillRect/>
          </a:stretch>
        </p:blipFill>
        <p:spPr>
          <a:xfrm>
            <a:off x="7354478" y="4418466"/>
            <a:ext cx="1762812" cy="991582"/>
          </a:xfrm>
          <a:prstGeom prst="rect">
            <a:avLst/>
          </a:prstGeom>
        </p:spPr>
      </p:pic>
    </p:spTree>
    <p:extLst>
      <p:ext uri="{BB962C8B-B14F-4D97-AF65-F5344CB8AC3E}">
        <p14:creationId xmlns:p14="http://schemas.microsoft.com/office/powerpoint/2010/main" val="24720027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945527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Text Box 7"/>
          <p:cNvSpPr txBox="1">
            <a:spLocks noChangeArrowheads="1"/>
          </p:cNvSpPr>
          <p:nvPr/>
        </p:nvSpPr>
        <p:spPr bwMode="auto">
          <a:xfrm>
            <a:off x="198902" y="711261"/>
            <a:ext cx="8815464" cy="2462212"/>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2800" b="1" dirty="0">
                <a:solidFill>
                  <a:prstClr val="white"/>
                </a:solidFill>
                <a:latin typeface="Lucida Sans Unicode" charset="0"/>
              </a:rPr>
              <a:t>When peace like a river </a:t>
            </a:r>
            <a:r>
              <a:rPr lang="en-US" sz="2800" b="1" dirty="0" err="1">
                <a:solidFill>
                  <a:prstClr val="white"/>
                </a:solidFill>
                <a:latin typeface="Lucida Sans Unicode" charset="0"/>
              </a:rPr>
              <a:t>attendeth</a:t>
            </a:r>
            <a:r>
              <a:rPr lang="en-US" sz="2800" b="1" dirty="0">
                <a:solidFill>
                  <a:prstClr val="white"/>
                </a:solidFill>
                <a:latin typeface="Lucida Sans Unicode" charset="0"/>
              </a:rPr>
              <a:t> my way, </a:t>
            </a:r>
          </a:p>
          <a:p>
            <a:pPr algn="ctr">
              <a:spcBef>
                <a:spcPct val="50000"/>
              </a:spcBef>
            </a:pPr>
            <a:r>
              <a:rPr lang="en-US" sz="2800" b="1" dirty="0">
                <a:solidFill>
                  <a:prstClr val="white"/>
                </a:solidFill>
                <a:latin typeface="Lucida Sans Unicode" charset="0"/>
              </a:rPr>
              <a:t>When sorrows like sea billows roll; </a:t>
            </a:r>
          </a:p>
          <a:p>
            <a:pPr algn="ctr">
              <a:spcBef>
                <a:spcPct val="50000"/>
              </a:spcBef>
            </a:pPr>
            <a:r>
              <a:rPr lang="en-US" sz="2800" b="1" dirty="0">
                <a:solidFill>
                  <a:prstClr val="white"/>
                </a:solidFill>
                <a:latin typeface="Lucida Sans Unicode" charset="0"/>
              </a:rPr>
              <a:t>Whatever my lot, Thou hast taught me to say, </a:t>
            </a:r>
          </a:p>
          <a:p>
            <a:pPr algn="ctr">
              <a:spcBef>
                <a:spcPct val="50000"/>
              </a:spcBef>
            </a:pPr>
            <a:r>
              <a:rPr lang="en-US" sz="2800" b="1" dirty="0">
                <a:solidFill>
                  <a:prstClr val="white"/>
                </a:solidFill>
                <a:latin typeface="Lucida Sans Unicode" charset="0"/>
              </a:rPr>
              <a:t>“It is well, it is well with my soul.”</a:t>
            </a:r>
          </a:p>
        </p:txBody>
      </p:sp>
      <p:sp>
        <p:nvSpPr>
          <p:cNvPr id="3" name="Text Box 4"/>
          <p:cNvSpPr txBox="1">
            <a:spLocks noChangeArrowheads="1"/>
          </p:cNvSpPr>
          <p:nvPr/>
        </p:nvSpPr>
        <p:spPr bwMode="auto">
          <a:xfrm>
            <a:off x="6194966" y="3933265"/>
            <a:ext cx="2819400" cy="1107996"/>
          </a:xfrm>
          <a:prstGeom prst="rect">
            <a:avLst/>
          </a:prstGeom>
          <a:noFill/>
          <a:ln w="9525">
            <a:noFill/>
            <a:miter lim="800000"/>
            <a:headEnd/>
            <a:tailEnd/>
          </a:ln>
        </p:spPr>
        <p:txBody>
          <a:bodyPr>
            <a:prstTxWarp prst="textNoShape">
              <a:avLst/>
            </a:prstTxWarp>
            <a:spAutoFit/>
          </a:bodyPr>
          <a:lstStyle/>
          <a:p>
            <a:pPr algn="r" eaLnBrk="0" hangingPunct="0">
              <a:spcBef>
                <a:spcPct val="50000"/>
              </a:spcBef>
            </a:pPr>
            <a:r>
              <a:rPr lang="en-US" sz="1200" b="1" dirty="0">
                <a:solidFill>
                  <a:srgbClr val="FFFFFF"/>
                </a:solidFill>
                <a:latin typeface="Lucida Sans Unicode" charset="0"/>
              </a:rPr>
              <a:t>It is Well</a:t>
            </a:r>
          </a:p>
          <a:p>
            <a:pPr algn="r" eaLnBrk="0" hangingPunct="0">
              <a:spcBef>
                <a:spcPct val="50000"/>
              </a:spcBef>
            </a:pPr>
            <a:r>
              <a:rPr lang="en-US" sz="1200" b="1" dirty="0">
                <a:solidFill>
                  <a:srgbClr val="FFFFFF"/>
                </a:solidFill>
                <a:latin typeface="Lucida Sans Unicode" charset="0"/>
              </a:rPr>
              <a:t>Horatio G. </a:t>
            </a:r>
            <a:r>
              <a:rPr lang="en-US" sz="1200" b="1" dirty="0" err="1">
                <a:solidFill>
                  <a:srgbClr val="FFFFFF"/>
                </a:solidFill>
                <a:latin typeface="Lucida Sans Unicode" charset="0"/>
              </a:rPr>
              <a:t>Spafford</a:t>
            </a:r>
            <a:endParaRPr lang="en-US" sz="1200" b="1" dirty="0">
              <a:solidFill>
                <a:srgbClr val="FFFFFF"/>
              </a:solidFill>
              <a:latin typeface="Lucida Sans Unicode" charset="0"/>
            </a:endParaRPr>
          </a:p>
          <a:p>
            <a:pPr algn="r" eaLnBrk="0" hangingPunct="0">
              <a:spcBef>
                <a:spcPct val="50000"/>
              </a:spcBef>
            </a:pPr>
            <a:r>
              <a:rPr lang="en-US" sz="1200" b="1" dirty="0">
                <a:solidFill>
                  <a:srgbClr val="FFFFFF"/>
                </a:solidFill>
                <a:latin typeface="Lucida Sans Unicode" charset="0"/>
              </a:rPr>
              <a:t>© Public Domain</a:t>
            </a:r>
          </a:p>
          <a:p>
            <a:pPr algn="r" eaLnBrk="0" hangingPunct="0">
              <a:spcBef>
                <a:spcPct val="50000"/>
              </a:spcBef>
            </a:pPr>
            <a:r>
              <a:rPr lang="en-US" sz="1200" b="1" dirty="0">
                <a:solidFill>
                  <a:srgbClr val="FFFFFF"/>
                </a:solidFill>
                <a:latin typeface="Lucida Sans Unicode" charset="0"/>
              </a:rPr>
              <a:t>CCLI # 1755664</a:t>
            </a:r>
          </a:p>
        </p:txBody>
      </p:sp>
    </p:spTree>
    <p:extLst>
      <p:ext uri="{BB962C8B-B14F-4D97-AF65-F5344CB8AC3E}">
        <p14:creationId xmlns:p14="http://schemas.microsoft.com/office/powerpoint/2010/main" val="40680233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Text Box 7"/>
          <p:cNvSpPr txBox="1">
            <a:spLocks noChangeArrowheads="1"/>
          </p:cNvSpPr>
          <p:nvPr/>
        </p:nvSpPr>
        <p:spPr bwMode="auto">
          <a:xfrm>
            <a:off x="148326" y="1324183"/>
            <a:ext cx="8843275" cy="1815882"/>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2800" b="1" dirty="0">
                <a:solidFill>
                  <a:prstClr val="white"/>
                </a:solidFill>
                <a:latin typeface="Lucida Sans Unicode" charset="0"/>
              </a:rPr>
              <a:t>It is well with my soul, </a:t>
            </a:r>
          </a:p>
          <a:p>
            <a:pPr algn="ctr">
              <a:spcBef>
                <a:spcPct val="50000"/>
              </a:spcBef>
            </a:pPr>
            <a:r>
              <a:rPr lang="en-US" sz="2800" b="1" dirty="0">
                <a:solidFill>
                  <a:prstClr val="white"/>
                </a:solidFill>
                <a:latin typeface="Lucida Sans Unicode" charset="0"/>
              </a:rPr>
              <a:t>It is well, it is well with my soul.</a:t>
            </a:r>
          </a:p>
          <a:p>
            <a:pPr algn="ctr">
              <a:spcBef>
                <a:spcPct val="50000"/>
              </a:spcBef>
            </a:pPr>
            <a:endParaRPr lang="en-US" sz="2800" b="1" dirty="0">
              <a:solidFill>
                <a:prstClr val="white"/>
              </a:solidFill>
              <a:latin typeface="Lucida Sans Unicode" charset="0"/>
            </a:endParaRPr>
          </a:p>
        </p:txBody>
      </p:sp>
    </p:spTree>
    <p:extLst>
      <p:ext uri="{BB962C8B-B14F-4D97-AF65-F5344CB8AC3E}">
        <p14:creationId xmlns:p14="http://schemas.microsoft.com/office/powerpoint/2010/main" val="21407135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Text Box 7"/>
          <p:cNvSpPr txBox="1">
            <a:spLocks noChangeArrowheads="1"/>
          </p:cNvSpPr>
          <p:nvPr/>
        </p:nvSpPr>
        <p:spPr bwMode="auto">
          <a:xfrm>
            <a:off x="148326" y="1045136"/>
            <a:ext cx="8843275" cy="2462212"/>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2800" b="1" dirty="0">
                <a:solidFill>
                  <a:prstClr val="white"/>
                </a:solidFill>
                <a:latin typeface="Lucida Sans Unicode" charset="0"/>
              </a:rPr>
              <a:t>My sin— O, the bliss of this glorious thought, </a:t>
            </a:r>
          </a:p>
          <a:p>
            <a:pPr algn="ctr">
              <a:spcBef>
                <a:spcPct val="50000"/>
              </a:spcBef>
            </a:pPr>
            <a:r>
              <a:rPr lang="en-US" sz="2800" b="1" dirty="0">
                <a:solidFill>
                  <a:prstClr val="white"/>
                </a:solidFill>
                <a:latin typeface="Lucida Sans Unicode" charset="0"/>
              </a:rPr>
              <a:t>My sin— not in part but the whole, </a:t>
            </a:r>
          </a:p>
          <a:p>
            <a:pPr algn="ctr">
              <a:spcBef>
                <a:spcPct val="50000"/>
              </a:spcBef>
            </a:pPr>
            <a:r>
              <a:rPr lang="en-US" sz="2800" b="1" dirty="0">
                <a:solidFill>
                  <a:prstClr val="white"/>
                </a:solidFill>
                <a:latin typeface="Lucida Sans Unicode" charset="0"/>
              </a:rPr>
              <a:t>Is nailed to the cross and I bear it no more, </a:t>
            </a:r>
          </a:p>
          <a:p>
            <a:pPr algn="ctr">
              <a:spcBef>
                <a:spcPct val="50000"/>
              </a:spcBef>
            </a:pPr>
            <a:r>
              <a:rPr lang="en-US" sz="2800" b="1" dirty="0">
                <a:solidFill>
                  <a:prstClr val="white"/>
                </a:solidFill>
                <a:latin typeface="Lucida Sans Unicode" charset="0"/>
              </a:rPr>
              <a:t>Praise the Lord, praise the Lord, O my soul!  </a:t>
            </a:r>
          </a:p>
        </p:txBody>
      </p:sp>
    </p:spTree>
    <p:extLst>
      <p:ext uri="{BB962C8B-B14F-4D97-AF65-F5344CB8AC3E}">
        <p14:creationId xmlns:p14="http://schemas.microsoft.com/office/powerpoint/2010/main" val="10135058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Text Box 7"/>
          <p:cNvSpPr txBox="1">
            <a:spLocks noChangeArrowheads="1"/>
          </p:cNvSpPr>
          <p:nvPr/>
        </p:nvSpPr>
        <p:spPr bwMode="auto">
          <a:xfrm>
            <a:off x="148326" y="1106019"/>
            <a:ext cx="8843275" cy="2462212"/>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2800" b="1" dirty="0">
                <a:solidFill>
                  <a:prstClr val="white"/>
                </a:solidFill>
                <a:latin typeface="Lucida Sans Unicode" charset="0"/>
              </a:rPr>
              <a:t>‘Cause when we see You we find strength</a:t>
            </a:r>
          </a:p>
          <a:p>
            <a:pPr algn="ctr">
              <a:spcBef>
                <a:spcPct val="50000"/>
              </a:spcBef>
            </a:pPr>
            <a:r>
              <a:rPr lang="en-US" sz="2800" b="1" dirty="0">
                <a:solidFill>
                  <a:prstClr val="white"/>
                </a:solidFill>
                <a:latin typeface="Lucida Sans Unicode" charset="0"/>
              </a:rPr>
              <a:t>To face the day,</a:t>
            </a:r>
          </a:p>
          <a:p>
            <a:pPr algn="ctr">
              <a:spcBef>
                <a:spcPct val="50000"/>
              </a:spcBef>
            </a:pPr>
            <a:r>
              <a:rPr lang="en-US" sz="2800" b="1" dirty="0">
                <a:solidFill>
                  <a:prstClr val="white"/>
                </a:solidFill>
                <a:latin typeface="Lucida Sans Unicode" charset="0"/>
              </a:rPr>
              <a:t>And in Your presence all our fears are </a:t>
            </a:r>
          </a:p>
          <a:p>
            <a:pPr algn="ctr">
              <a:spcBef>
                <a:spcPct val="50000"/>
              </a:spcBef>
            </a:pPr>
            <a:r>
              <a:rPr lang="en-US" sz="2800" b="1" dirty="0">
                <a:solidFill>
                  <a:prstClr val="white"/>
                </a:solidFill>
                <a:latin typeface="Lucida Sans Unicode" charset="0"/>
              </a:rPr>
              <a:t>Washed away, washed away.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Text Box 7"/>
          <p:cNvSpPr txBox="1">
            <a:spLocks noChangeArrowheads="1"/>
          </p:cNvSpPr>
          <p:nvPr/>
        </p:nvSpPr>
        <p:spPr bwMode="auto">
          <a:xfrm>
            <a:off x="148326" y="1324183"/>
            <a:ext cx="8843275" cy="1815882"/>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2800" b="1" dirty="0">
                <a:solidFill>
                  <a:prstClr val="white"/>
                </a:solidFill>
                <a:latin typeface="Lucida Sans Unicode" charset="0"/>
              </a:rPr>
              <a:t>It is well with my soul, </a:t>
            </a:r>
          </a:p>
          <a:p>
            <a:pPr algn="ctr">
              <a:spcBef>
                <a:spcPct val="50000"/>
              </a:spcBef>
            </a:pPr>
            <a:r>
              <a:rPr lang="en-US" sz="2800" b="1" dirty="0">
                <a:solidFill>
                  <a:prstClr val="white"/>
                </a:solidFill>
                <a:latin typeface="Lucida Sans Unicode" charset="0"/>
              </a:rPr>
              <a:t>It is well, it is well with my soul.</a:t>
            </a:r>
          </a:p>
          <a:p>
            <a:pPr algn="ctr">
              <a:spcBef>
                <a:spcPct val="50000"/>
              </a:spcBef>
            </a:pPr>
            <a:endParaRPr lang="en-US" sz="2800" b="1" dirty="0">
              <a:solidFill>
                <a:prstClr val="white"/>
              </a:solidFill>
              <a:latin typeface="Lucida Sans Unicode" charset="0"/>
            </a:endParaRPr>
          </a:p>
        </p:txBody>
      </p:sp>
    </p:spTree>
    <p:extLst>
      <p:ext uri="{BB962C8B-B14F-4D97-AF65-F5344CB8AC3E}">
        <p14:creationId xmlns:p14="http://schemas.microsoft.com/office/powerpoint/2010/main" val="91360168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9" name="Text Box 7"/>
          <p:cNvSpPr txBox="1">
            <a:spLocks noChangeArrowheads="1"/>
          </p:cNvSpPr>
          <p:nvPr/>
        </p:nvSpPr>
        <p:spPr bwMode="auto">
          <a:xfrm>
            <a:off x="152400" y="730250"/>
            <a:ext cx="8815464" cy="3754874"/>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2800" b="1" dirty="0">
                <a:solidFill>
                  <a:prstClr val="white"/>
                </a:solidFill>
                <a:latin typeface="Lucida Sans Unicode" charset="0"/>
                <a:ea typeface="Arial" charset="0"/>
                <a:cs typeface="Arial" charset="0"/>
              </a:rPr>
              <a:t>And, Lord, haste the day </a:t>
            </a:r>
          </a:p>
          <a:p>
            <a:pPr algn="ctr">
              <a:spcBef>
                <a:spcPct val="50000"/>
              </a:spcBef>
            </a:pPr>
            <a:r>
              <a:rPr lang="en-US" sz="2800" b="1" dirty="0">
                <a:solidFill>
                  <a:prstClr val="white"/>
                </a:solidFill>
                <a:latin typeface="Lucida Sans Unicode" charset="0"/>
                <a:ea typeface="Arial" charset="0"/>
                <a:cs typeface="Arial" charset="0"/>
              </a:rPr>
              <a:t>when the faith shall be sight, </a:t>
            </a:r>
          </a:p>
          <a:p>
            <a:pPr algn="ctr">
              <a:spcBef>
                <a:spcPct val="50000"/>
              </a:spcBef>
            </a:pPr>
            <a:r>
              <a:rPr lang="en-US" sz="2800" b="1" dirty="0">
                <a:solidFill>
                  <a:prstClr val="white"/>
                </a:solidFill>
                <a:latin typeface="Lucida Sans Unicode" charset="0"/>
                <a:ea typeface="Arial" charset="0"/>
                <a:cs typeface="Arial" charset="0"/>
              </a:rPr>
              <a:t>The clouds be rolled back as a scroll, </a:t>
            </a:r>
          </a:p>
          <a:p>
            <a:pPr algn="ctr">
              <a:spcBef>
                <a:spcPct val="50000"/>
              </a:spcBef>
            </a:pPr>
            <a:r>
              <a:rPr lang="en-US" sz="2800" b="1" dirty="0">
                <a:solidFill>
                  <a:prstClr val="white"/>
                </a:solidFill>
                <a:latin typeface="Lucida Sans Unicode" charset="0"/>
                <a:ea typeface="Arial" charset="0"/>
                <a:cs typeface="Arial" charset="0"/>
              </a:rPr>
              <a:t>The trump shall resound </a:t>
            </a:r>
          </a:p>
          <a:p>
            <a:pPr algn="ctr">
              <a:spcBef>
                <a:spcPct val="50000"/>
              </a:spcBef>
            </a:pPr>
            <a:r>
              <a:rPr lang="en-US" sz="2800" b="1" dirty="0">
                <a:solidFill>
                  <a:prstClr val="white"/>
                </a:solidFill>
                <a:latin typeface="Lucida Sans Unicode" charset="0"/>
                <a:ea typeface="Arial" charset="0"/>
                <a:cs typeface="Arial" charset="0"/>
              </a:rPr>
              <a:t>and the Lord shall descend, </a:t>
            </a:r>
          </a:p>
          <a:p>
            <a:pPr algn="ctr">
              <a:spcBef>
                <a:spcPct val="50000"/>
              </a:spcBef>
            </a:pPr>
            <a:r>
              <a:rPr lang="en-US" sz="2800" b="1" dirty="0">
                <a:solidFill>
                  <a:prstClr val="white"/>
                </a:solidFill>
                <a:latin typeface="Lucida Sans Unicode" charset="0"/>
                <a:ea typeface="Arial" charset="0"/>
                <a:cs typeface="Arial" charset="0"/>
              </a:rPr>
              <a:t>“Even so”— it is well with my soul.</a:t>
            </a:r>
          </a:p>
        </p:txBody>
      </p:sp>
    </p:spTree>
    <p:extLst>
      <p:ext uri="{BB962C8B-B14F-4D97-AF65-F5344CB8AC3E}">
        <p14:creationId xmlns:p14="http://schemas.microsoft.com/office/powerpoint/2010/main" val="283267565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Text Box 7"/>
          <p:cNvSpPr txBox="1">
            <a:spLocks noChangeArrowheads="1"/>
          </p:cNvSpPr>
          <p:nvPr/>
        </p:nvSpPr>
        <p:spPr bwMode="auto">
          <a:xfrm>
            <a:off x="148326" y="1324183"/>
            <a:ext cx="8843275" cy="1815882"/>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2800" b="1" dirty="0">
                <a:solidFill>
                  <a:prstClr val="white"/>
                </a:solidFill>
                <a:latin typeface="Lucida Sans Unicode" charset="0"/>
              </a:rPr>
              <a:t>It is well with my soul, </a:t>
            </a:r>
          </a:p>
          <a:p>
            <a:pPr algn="ctr">
              <a:spcBef>
                <a:spcPct val="50000"/>
              </a:spcBef>
            </a:pPr>
            <a:r>
              <a:rPr lang="en-US" sz="2800" b="1" dirty="0">
                <a:solidFill>
                  <a:prstClr val="white"/>
                </a:solidFill>
                <a:latin typeface="Lucida Sans Unicode" charset="0"/>
              </a:rPr>
              <a:t>It is well, it is well with my soul.</a:t>
            </a:r>
          </a:p>
          <a:p>
            <a:pPr algn="ctr">
              <a:spcBef>
                <a:spcPct val="50000"/>
              </a:spcBef>
            </a:pPr>
            <a:endParaRPr lang="en-US" sz="2800" b="1" dirty="0">
              <a:solidFill>
                <a:prstClr val="white"/>
              </a:solidFill>
              <a:latin typeface="Lucida Sans Unicode" charset="0"/>
            </a:endParaRPr>
          </a:p>
        </p:txBody>
      </p:sp>
    </p:spTree>
    <p:extLst>
      <p:ext uri="{BB962C8B-B14F-4D97-AF65-F5344CB8AC3E}">
        <p14:creationId xmlns:p14="http://schemas.microsoft.com/office/powerpoint/2010/main" val="29541557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Text Box 7"/>
          <p:cNvSpPr txBox="1">
            <a:spLocks noChangeArrowheads="1"/>
          </p:cNvSpPr>
          <p:nvPr/>
        </p:nvSpPr>
        <p:spPr bwMode="auto">
          <a:xfrm>
            <a:off x="148326" y="1324183"/>
            <a:ext cx="8843275" cy="1815882"/>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2800" b="1" dirty="0">
                <a:solidFill>
                  <a:prstClr val="white"/>
                </a:solidFill>
                <a:latin typeface="Lucida Sans Unicode" charset="0"/>
              </a:rPr>
              <a:t>It is well with my soul, </a:t>
            </a:r>
          </a:p>
          <a:p>
            <a:pPr algn="ctr">
              <a:spcBef>
                <a:spcPct val="50000"/>
              </a:spcBef>
            </a:pPr>
            <a:r>
              <a:rPr lang="en-US" sz="2800" b="1" dirty="0">
                <a:solidFill>
                  <a:prstClr val="white"/>
                </a:solidFill>
                <a:latin typeface="Lucida Sans Unicode" charset="0"/>
              </a:rPr>
              <a:t>It is well, it is well with my soul.</a:t>
            </a:r>
          </a:p>
          <a:p>
            <a:pPr algn="ctr">
              <a:spcBef>
                <a:spcPct val="50000"/>
              </a:spcBef>
            </a:pPr>
            <a:endParaRPr lang="en-US" sz="2800" b="1" dirty="0">
              <a:solidFill>
                <a:prstClr val="white"/>
              </a:solidFill>
              <a:latin typeface="Lucida Sans Unicode" charset="0"/>
            </a:endParaRPr>
          </a:p>
        </p:txBody>
      </p:sp>
    </p:spTree>
    <p:extLst>
      <p:ext uri="{BB962C8B-B14F-4D97-AF65-F5344CB8AC3E}">
        <p14:creationId xmlns:p14="http://schemas.microsoft.com/office/powerpoint/2010/main" val="20540525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6137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3"/>
          <p:cNvSpPr txBox="1">
            <a:spLocks noChangeArrowheads="1"/>
          </p:cNvSpPr>
          <p:nvPr/>
        </p:nvSpPr>
        <p:spPr bwMode="auto">
          <a:xfrm>
            <a:off x="141525" y="698104"/>
            <a:ext cx="8843275" cy="1169547"/>
          </a:xfrm>
          <a:prstGeom prst="rect">
            <a:avLst/>
          </a:prstGeom>
          <a:noFill/>
          <a:ln w="9525">
            <a:noFill/>
            <a:miter lim="800000"/>
            <a:headEnd/>
            <a:tailEnd/>
          </a:ln>
        </p:spPr>
        <p:txBody>
          <a:bodyPr wrap="square" lIns="91436" tIns="45718" rIns="91436" bIns="45718">
            <a:prstTxWarp prst="textNoShape">
              <a:avLst/>
            </a:prstTxWarp>
            <a:spAutoFit/>
          </a:bodyPr>
          <a:lstStyle/>
          <a:p>
            <a:pPr algn="ctr" defTabSz="684984">
              <a:spcBef>
                <a:spcPct val="50000"/>
              </a:spcBef>
            </a:pPr>
            <a:r>
              <a:rPr lang="en-US" sz="2800" b="1" dirty="0" smtClean="0">
                <a:solidFill>
                  <a:srgbClr val="FFFFFF"/>
                </a:solidFill>
                <a:latin typeface="Lucida Sans Unicode" charset="0"/>
              </a:rPr>
              <a:t>VIDEO: </a:t>
            </a:r>
            <a:r>
              <a:rPr lang="en-US" sz="2800" b="1" dirty="0" smtClean="0">
                <a:solidFill>
                  <a:srgbClr val="FFFFFF"/>
                </a:solidFill>
                <a:latin typeface="Lucida Sans Unicode" charset="0"/>
              </a:rPr>
              <a:t>VBS PROMO VIDEO </a:t>
            </a:r>
            <a:endParaRPr lang="en-US" sz="2800" b="1" dirty="0" smtClean="0">
              <a:solidFill>
                <a:srgbClr val="FFFFFF"/>
              </a:solidFill>
              <a:latin typeface="Lucida Sans Unicode" charset="0"/>
            </a:endParaRPr>
          </a:p>
          <a:p>
            <a:pPr algn="ctr" defTabSz="684984">
              <a:spcBef>
                <a:spcPct val="50000"/>
              </a:spcBef>
            </a:pPr>
            <a:endParaRPr lang="en-US" sz="2800" b="1" dirty="0">
              <a:solidFill>
                <a:srgbClr val="FFFFFF"/>
              </a:solidFill>
              <a:latin typeface="Lucida Sans Unicode" charset="0"/>
            </a:endParaRPr>
          </a:p>
        </p:txBody>
      </p:sp>
    </p:spTree>
    <p:extLst>
      <p:ext uri="{BB962C8B-B14F-4D97-AF65-F5344CB8AC3E}">
        <p14:creationId xmlns:p14="http://schemas.microsoft.com/office/powerpoint/2010/main" val="3435774821"/>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58592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AC2DE3B-FE4D-3642-AFEA-25C0E3E86279}"/>
              </a:ext>
            </a:extLst>
          </p:cNvPr>
          <p:cNvPicPr>
            <a:picLocks noChangeAspect="1"/>
          </p:cNvPicPr>
          <p:nvPr/>
        </p:nvPicPr>
        <p:blipFill rotWithShape="1">
          <a:blip r:embed="rId2">
            <a:extLst>
              <a:ext uri="{BEBA8EAE-BF5A-486C-A8C5-ECC9F3942E4B}">
                <a14:imgProps xmlns:a14="http://schemas.microsoft.com/office/drawing/2010/main">
                  <a14:imgLayer>
                    <a14:imgEffect>
                      <a14:brightnessContrast bright="-20000" contrast="20000"/>
                    </a14:imgEffect>
                  </a14:imgLayer>
                </a14:imgProps>
              </a:ext>
            </a:extLst>
          </a:blip>
          <a:srcRect l="1617" r="1160"/>
          <a:stretch/>
        </p:blipFill>
        <p:spPr>
          <a:xfrm>
            <a:off x="0" y="0"/>
            <a:ext cx="9144000" cy="5162550"/>
          </a:xfrm>
          <a:prstGeom prst="rect">
            <a:avLst/>
          </a:prstGeom>
        </p:spPr>
      </p:pic>
      <p:sp>
        <p:nvSpPr>
          <p:cNvPr id="6" name="Rectangle 17"/>
          <p:cNvSpPr>
            <a:spLocks noGrp="1" noChangeArrowheads="1"/>
          </p:cNvSpPr>
          <p:nvPr>
            <p:ph type="subTitle" idx="1"/>
          </p:nvPr>
        </p:nvSpPr>
        <p:spPr>
          <a:xfrm>
            <a:off x="0" y="4552950"/>
            <a:ext cx="9143994" cy="381000"/>
          </a:xfrm>
          <a:effectLst>
            <a:outerShdw dist="35921" dir="2700000" algn="ctr" rotWithShape="0">
              <a:schemeClr val="tx1"/>
            </a:outerShdw>
          </a:effectLst>
        </p:spPr>
        <p:txBody>
          <a:bodyPr/>
          <a:lstStyle/>
          <a:p>
            <a:pPr eaLnBrk="1" hangingPunct="1">
              <a:defRPr/>
            </a:pPr>
            <a:r>
              <a:rPr lang="en-US" sz="2000" b="1" dirty="0">
                <a:solidFill>
                  <a:schemeClr val="bg1"/>
                </a:solidFill>
                <a:latin typeface="Calibri" panose="020F0502020204030204" pitchFamily="34" charset="0"/>
                <a:ea typeface="Calibri" charset="0"/>
                <a:cs typeface="Calibri" panose="020F0502020204030204" pitchFamily="34" charset="0"/>
              </a:rPr>
              <a:t>Rev. Bradley S. Belcher, Senior Pastor</a:t>
            </a:r>
          </a:p>
        </p:txBody>
      </p:sp>
      <p:sp>
        <p:nvSpPr>
          <p:cNvPr id="5" name="Rectangle 19"/>
          <p:cNvSpPr>
            <a:spLocks noGrp="1" noChangeArrowheads="1"/>
          </p:cNvSpPr>
          <p:nvPr>
            <p:ph type="ctrTitle"/>
          </p:nvPr>
        </p:nvSpPr>
        <p:spPr>
          <a:xfrm>
            <a:off x="-644" y="2343150"/>
            <a:ext cx="9144643" cy="1219200"/>
          </a:xfrm>
          <a:effectLst>
            <a:outerShdw dist="35921" dir="2700000" algn="ctr" rotWithShape="0">
              <a:schemeClr val="tx1"/>
            </a:outerShdw>
          </a:effectLst>
        </p:spPr>
        <p:txBody>
          <a:bodyPr/>
          <a:lstStyle/>
          <a:p>
            <a:pPr eaLnBrk="1" hangingPunct="1">
              <a:defRPr/>
            </a:pPr>
            <a:r>
              <a:rPr lang="en-US" b="1" dirty="0">
                <a:solidFill>
                  <a:schemeClr val="bg1"/>
                </a:solidFill>
                <a:latin typeface="Calibri" panose="020F0502020204030204" pitchFamily="34" charset="0"/>
                <a:ea typeface="Calibri" charset="0"/>
                <a:cs typeface="Calibri" panose="020F0502020204030204" pitchFamily="34" charset="0"/>
              </a:rPr>
              <a:t>Reaping What You Sow</a:t>
            </a:r>
            <a:br>
              <a:rPr lang="en-US" b="1" dirty="0">
                <a:solidFill>
                  <a:schemeClr val="bg1"/>
                </a:solidFill>
                <a:latin typeface="Calibri" panose="020F0502020204030204" pitchFamily="34" charset="0"/>
                <a:ea typeface="Calibri" charset="0"/>
                <a:cs typeface="Calibri" panose="020F0502020204030204" pitchFamily="34" charset="0"/>
              </a:rPr>
            </a:br>
            <a:r>
              <a:rPr lang="en-US" sz="3200" b="1" dirty="0">
                <a:solidFill>
                  <a:schemeClr val="bg1"/>
                </a:solidFill>
                <a:latin typeface="Calibri" panose="020F0502020204030204" pitchFamily="34" charset="0"/>
                <a:ea typeface="Calibri" charset="0"/>
                <a:cs typeface="Calibri" panose="020F0502020204030204" pitchFamily="34" charset="0"/>
              </a:rPr>
              <a:t>Genesis 29:1-30</a:t>
            </a:r>
          </a:p>
        </p:txBody>
      </p:sp>
      <p:sp>
        <p:nvSpPr>
          <p:cNvPr id="10" name="Rectangle 9"/>
          <p:cNvSpPr/>
          <p:nvPr/>
        </p:nvSpPr>
        <p:spPr>
          <a:xfrm>
            <a:off x="-644" y="1095911"/>
            <a:ext cx="9144639" cy="1323439"/>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defTabSz="914400"/>
            <a:r>
              <a:rPr lang="en-US" sz="8000" dirty="0">
                <a:ln w="1905"/>
                <a:solidFill>
                  <a:srgbClr val="FFBC1F"/>
                </a:solidFill>
                <a:effectLst>
                  <a:outerShdw dist="38100" dir="2700000" algn="tl" rotWithShape="0">
                    <a:prstClr val="black">
                      <a:alpha val="90000"/>
                    </a:prstClr>
                  </a:outerShdw>
                </a:effectLst>
                <a:latin typeface="Matura MT Script Capitals" pitchFamily="66" charset="0"/>
                <a:cs typeface=""/>
              </a:rPr>
              <a:t>Jacob</a:t>
            </a:r>
          </a:p>
        </p:txBody>
      </p:sp>
      <p:pic>
        <p:nvPicPr>
          <p:cNvPr id="9" name="Picture 8">
            <a:extLst>
              <a:ext uri="{FF2B5EF4-FFF2-40B4-BE49-F238E27FC236}">
                <a16:creationId xmlns:a16="http://schemas.microsoft.com/office/drawing/2014/main" xmlns="" id="{54191AAC-3134-844D-95E1-76D4E5AA2436}"/>
              </a:ext>
            </a:extLst>
          </p:cNvPr>
          <p:cNvPicPr>
            <a:picLocks noChangeAspect="1"/>
          </p:cNvPicPr>
          <p:nvPr/>
        </p:nvPicPr>
        <p:blipFill rotWithShape="1">
          <a:blip r:embed="rId3">
            <a:extLst>
              <a:ext uri="{28A0092B-C50C-407E-A947-70E740481C1C}">
                <a14:useLocalDpi xmlns:a14="http://schemas.microsoft.com/office/drawing/2010/main" val="0"/>
              </a:ext>
            </a:extLst>
          </a:blip>
          <a:srcRect l="5180"/>
          <a:stretch/>
        </p:blipFill>
        <p:spPr>
          <a:xfrm>
            <a:off x="2476337" y="3714750"/>
            <a:ext cx="4190675" cy="797684"/>
          </a:xfrm>
          <a:prstGeom prst="rect">
            <a:avLst/>
          </a:prstGeom>
        </p:spPr>
      </p:pic>
      <p:sp>
        <p:nvSpPr>
          <p:cNvPr id="11" name="TextBox 10">
            <a:extLst>
              <a:ext uri="{FF2B5EF4-FFF2-40B4-BE49-F238E27FC236}">
                <a16:creationId xmlns:a16="http://schemas.microsoft.com/office/drawing/2014/main" xmlns="" id="{435CE8FA-23BB-634F-9DFE-1A424A1E9BE5}"/>
              </a:ext>
            </a:extLst>
          </p:cNvPr>
          <p:cNvSpPr txBox="1"/>
          <p:nvPr/>
        </p:nvSpPr>
        <p:spPr>
          <a:xfrm>
            <a:off x="152400" y="200620"/>
            <a:ext cx="4267200" cy="923330"/>
          </a:xfrm>
          <a:prstGeom prst="rect">
            <a:avLst/>
          </a:prstGeom>
          <a:noFill/>
        </p:spPr>
        <p:txBody>
          <a:bodyPr wrap="square" rtlCol="0">
            <a:spAutoFit/>
          </a:bodyPr>
          <a:lstStyle/>
          <a:p>
            <a:pPr algn="ctr" defTabSz="914400" fontAlgn="base">
              <a:spcBef>
                <a:spcPct val="0"/>
              </a:spcBef>
              <a:spcAft>
                <a:spcPct val="0"/>
              </a:spcAft>
            </a:pPr>
            <a:r>
              <a:rPr lang="en-US" sz="5400" spc="800" dirty="0">
                <a:solidFill>
                  <a:srgbClr val="FFFFFF"/>
                </a:solidFill>
                <a:effectLst>
                  <a:outerShdw blurRad="50800" dist="76200" dir="2700000" algn="tl" rotWithShape="0">
                    <a:prstClr val="black">
                      <a:alpha val="40000"/>
                    </a:prstClr>
                  </a:outerShdw>
                </a:effectLst>
                <a:latin typeface="American Typewriter" charset="0"/>
                <a:ea typeface="American Typewriter" charset="0"/>
                <a:cs typeface="American Typewriter" charset="0"/>
              </a:rPr>
              <a:t>GENESIS:</a:t>
            </a:r>
          </a:p>
        </p:txBody>
      </p:sp>
      <p:pic>
        <p:nvPicPr>
          <p:cNvPr id="12" name="Picture 11">
            <a:extLst>
              <a:ext uri="{FF2B5EF4-FFF2-40B4-BE49-F238E27FC236}">
                <a16:creationId xmlns:a16="http://schemas.microsoft.com/office/drawing/2014/main" xmlns="" id="{44790ED4-DB87-FF4B-8B1C-96732A976D5A}"/>
              </a:ext>
            </a:extLst>
          </p:cNvPr>
          <p:cNvPicPr>
            <a:picLocks noChangeAspect="1"/>
          </p:cNvPicPr>
          <p:nvPr/>
        </p:nvPicPr>
        <p:blipFill rotWithShape="1">
          <a:blip r:embed="rId4">
            <a:extLst>
              <a:ext uri="{28A0092B-C50C-407E-A947-70E740481C1C}">
                <a14:useLocalDpi xmlns:a14="http://schemas.microsoft.com/office/drawing/2010/main" val="0"/>
              </a:ext>
            </a:extLst>
          </a:blip>
          <a:srcRect l="-180" t="34074" r="180" b="42222"/>
          <a:stretch/>
        </p:blipFill>
        <p:spPr>
          <a:xfrm>
            <a:off x="3962400" y="209550"/>
            <a:ext cx="5181600" cy="835784"/>
          </a:xfrm>
          <a:prstGeom prst="rect">
            <a:avLst/>
          </a:prstGeom>
        </p:spPr>
      </p:pic>
    </p:spTree>
    <p:extLst>
      <p:ext uri="{BB962C8B-B14F-4D97-AF65-F5344CB8AC3E}">
        <p14:creationId xmlns:p14="http://schemas.microsoft.com/office/powerpoint/2010/main" val="1194093842"/>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E6E2E84E-F40B-7449-A279-9D6885484B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52950"/>
            <a:ext cx="9144000" cy="584200"/>
          </a:xfrm>
          <a:prstGeom prst="rect">
            <a:avLst/>
          </a:prstGeom>
        </p:spPr>
      </p:pic>
      <p:sp>
        <p:nvSpPr>
          <p:cNvPr id="2" name="TextBox 1"/>
          <p:cNvSpPr txBox="1"/>
          <p:nvPr/>
        </p:nvSpPr>
        <p:spPr>
          <a:xfrm>
            <a:off x="0" y="82178"/>
            <a:ext cx="9144000" cy="600164"/>
          </a:xfrm>
          <a:prstGeom prst="rect">
            <a:avLst/>
          </a:prstGeom>
          <a:noFill/>
        </p:spPr>
        <p:txBody>
          <a:bodyPr wrap="square" rtlCol="0">
            <a:spAutoFit/>
          </a:bodyPr>
          <a:lstStyle/>
          <a:p>
            <a:pPr algn="ctr" defTabSz="685086"/>
            <a:r>
              <a:rPr lang="en-US" sz="3300" b="1" dirty="0">
                <a:solidFill>
                  <a:prstClr val="white"/>
                </a:solidFill>
              </a:rPr>
              <a:t>Reaping What You Sow</a:t>
            </a:r>
          </a:p>
        </p:txBody>
      </p:sp>
    </p:spTree>
    <p:extLst>
      <p:ext uri="{BB962C8B-B14F-4D97-AF65-F5344CB8AC3E}">
        <p14:creationId xmlns:p14="http://schemas.microsoft.com/office/powerpoint/2010/main" val="3031575966"/>
      </p:ext>
    </p:extLst>
  </p:cSld>
  <p:clrMapOvr>
    <a:masterClrMapping/>
  </p:clrMapOvr>
  <p:transition spd="med">
    <p:fade/>
  </p:transition>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2C64FB4-F44E-B84C-9AA1-751F9D465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59300"/>
            <a:ext cx="9144000" cy="584200"/>
          </a:xfrm>
          <a:prstGeom prst="rect">
            <a:avLst/>
          </a:prstGeom>
        </p:spPr>
      </p:pic>
      <p:sp>
        <p:nvSpPr>
          <p:cNvPr id="2" name="TextBox 1"/>
          <p:cNvSpPr txBox="1"/>
          <p:nvPr/>
        </p:nvSpPr>
        <p:spPr>
          <a:xfrm>
            <a:off x="0" y="82178"/>
            <a:ext cx="9144000" cy="600164"/>
          </a:xfrm>
          <a:prstGeom prst="rect">
            <a:avLst/>
          </a:prstGeom>
          <a:noFill/>
        </p:spPr>
        <p:txBody>
          <a:bodyPr wrap="square" rtlCol="0">
            <a:spAutoFit/>
          </a:bodyPr>
          <a:lstStyle/>
          <a:p>
            <a:pPr algn="ctr" defTabSz="685086"/>
            <a:r>
              <a:rPr lang="en-US" sz="3300" b="1" dirty="0">
                <a:solidFill>
                  <a:prstClr val="white"/>
                </a:solidFill>
              </a:rPr>
              <a:t>Reaping What You Sow</a:t>
            </a:r>
          </a:p>
        </p:txBody>
      </p:sp>
      <p:sp>
        <p:nvSpPr>
          <p:cNvPr id="5" name="TextBox 4"/>
          <p:cNvSpPr txBox="1"/>
          <p:nvPr/>
        </p:nvSpPr>
        <p:spPr>
          <a:xfrm>
            <a:off x="427008" y="554831"/>
            <a:ext cx="8281359" cy="3693319"/>
          </a:xfrm>
          <a:prstGeom prst="rect">
            <a:avLst/>
          </a:prstGeom>
          <a:noFill/>
        </p:spPr>
        <p:txBody>
          <a:bodyPr wrap="square" rtlCol="0">
            <a:spAutoFit/>
          </a:bodyPr>
          <a:lstStyle/>
          <a:p>
            <a:pPr defTabSz="685086"/>
            <a:r>
              <a:rPr lang="en-US" sz="2600" b="1" dirty="0">
                <a:solidFill>
                  <a:srgbClr val="F79646">
                    <a:lumMod val="20000"/>
                    <a:lumOff val="80000"/>
                  </a:srgbClr>
                </a:solidFill>
              </a:rPr>
              <a:t>Genesis 29:1-30 Then Jacob went on his journey and came to the land of the people of the east. 2 As he looked, he saw a well in the field, and behold, three flocks of sheep lying beside it, for out of that well the flocks were watered. The stone on the well's mouth was large, 3 and when all the flocks were gathered there, the shepherds would roll the stone from the mouth of the well and water the sheep, and put the stone back in its place over the mouth of the well. -</a:t>
            </a:r>
          </a:p>
        </p:txBody>
      </p:sp>
    </p:spTree>
    <p:extLst>
      <p:ext uri="{BB962C8B-B14F-4D97-AF65-F5344CB8AC3E}">
        <p14:creationId xmlns:p14="http://schemas.microsoft.com/office/powerpoint/2010/main" val="425660953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Text Box 7"/>
          <p:cNvSpPr txBox="1">
            <a:spLocks noChangeArrowheads="1"/>
          </p:cNvSpPr>
          <p:nvPr/>
        </p:nvSpPr>
        <p:spPr bwMode="auto">
          <a:xfrm>
            <a:off x="148326" y="921682"/>
            <a:ext cx="8843275" cy="1815882"/>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2800" b="1" dirty="0">
                <a:solidFill>
                  <a:srgbClr val="FFFFFF"/>
                </a:solidFill>
                <a:latin typeface="Lucida Sans Unicode" charset="0"/>
              </a:rPr>
              <a:t>Hosanna, hosanna,</a:t>
            </a:r>
          </a:p>
          <a:p>
            <a:pPr algn="ctr">
              <a:spcBef>
                <a:spcPct val="50000"/>
              </a:spcBef>
            </a:pPr>
            <a:r>
              <a:rPr lang="en-US" sz="2800" b="1" dirty="0">
                <a:solidFill>
                  <a:srgbClr val="FFFFFF"/>
                </a:solidFill>
                <a:latin typeface="Lucida Sans Unicode" charset="0"/>
              </a:rPr>
              <a:t>You are the God who saves us,</a:t>
            </a:r>
          </a:p>
          <a:p>
            <a:pPr algn="ctr">
              <a:spcBef>
                <a:spcPct val="50000"/>
              </a:spcBef>
            </a:pPr>
            <a:r>
              <a:rPr lang="en-US" sz="2800" b="1" dirty="0">
                <a:solidFill>
                  <a:srgbClr val="FFFFFF"/>
                </a:solidFill>
                <a:latin typeface="Lucida Sans Unicode" charset="0"/>
              </a:rPr>
              <a:t>Worthy of all our praises.</a:t>
            </a:r>
          </a:p>
        </p:txBody>
      </p:sp>
    </p:spTree>
    <p:extLst>
      <p:ext uri="{BB962C8B-B14F-4D97-AF65-F5344CB8AC3E}">
        <p14:creationId xmlns:p14="http://schemas.microsoft.com/office/powerpoint/2010/main" val="17924574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2C64FB4-F44E-B84C-9AA1-751F9D465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59300"/>
            <a:ext cx="9144000" cy="584200"/>
          </a:xfrm>
          <a:prstGeom prst="rect">
            <a:avLst/>
          </a:prstGeom>
        </p:spPr>
      </p:pic>
      <p:sp>
        <p:nvSpPr>
          <p:cNvPr id="2" name="TextBox 1"/>
          <p:cNvSpPr txBox="1"/>
          <p:nvPr/>
        </p:nvSpPr>
        <p:spPr>
          <a:xfrm>
            <a:off x="0" y="82178"/>
            <a:ext cx="9144000" cy="600164"/>
          </a:xfrm>
          <a:prstGeom prst="rect">
            <a:avLst/>
          </a:prstGeom>
          <a:noFill/>
        </p:spPr>
        <p:txBody>
          <a:bodyPr wrap="square" rtlCol="0">
            <a:spAutoFit/>
          </a:bodyPr>
          <a:lstStyle/>
          <a:p>
            <a:pPr algn="ctr" defTabSz="685086"/>
            <a:r>
              <a:rPr lang="en-US" sz="3300" b="1" dirty="0">
                <a:solidFill>
                  <a:prstClr val="white"/>
                </a:solidFill>
              </a:rPr>
              <a:t>Reaping What You Sow</a:t>
            </a:r>
          </a:p>
        </p:txBody>
      </p:sp>
      <p:sp>
        <p:nvSpPr>
          <p:cNvPr id="5" name="TextBox 4"/>
          <p:cNvSpPr txBox="1"/>
          <p:nvPr/>
        </p:nvSpPr>
        <p:spPr>
          <a:xfrm>
            <a:off x="427008" y="554831"/>
            <a:ext cx="8281359" cy="3293209"/>
          </a:xfrm>
          <a:prstGeom prst="rect">
            <a:avLst/>
          </a:prstGeom>
          <a:noFill/>
        </p:spPr>
        <p:txBody>
          <a:bodyPr wrap="square" rtlCol="0">
            <a:spAutoFit/>
          </a:bodyPr>
          <a:lstStyle/>
          <a:p>
            <a:pPr defTabSz="685086"/>
            <a:r>
              <a:rPr lang="en-US" sz="2600" b="1" dirty="0">
                <a:solidFill>
                  <a:srgbClr val="F79646">
                    <a:lumMod val="20000"/>
                    <a:lumOff val="80000"/>
                  </a:srgbClr>
                </a:solidFill>
              </a:rPr>
              <a:t>4 Jacob said to them, “My brothers, where do you come from?” They said, “We are from Haran.” 5 He said to them, “Do you know Laban the son of </a:t>
            </a:r>
            <a:r>
              <a:rPr lang="en-US" sz="2600" b="1" dirty="0" err="1">
                <a:solidFill>
                  <a:srgbClr val="F79646">
                    <a:lumMod val="20000"/>
                    <a:lumOff val="80000"/>
                  </a:srgbClr>
                </a:solidFill>
              </a:rPr>
              <a:t>Nahor</a:t>
            </a:r>
            <a:r>
              <a:rPr lang="en-US" sz="2600" b="1" dirty="0">
                <a:solidFill>
                  <a:srgbClr val="F79646">
                    <a:lumMod val="20000"/>
                    <a:lumOff val="80000"/>
                  </a:srgbClr>
                </a:solidFill>
              </a:rPr>
              <a:t>?” They said, “We know him.” 6 He said to them, “Is it well with him?” They said, “It is well; and see, Rachel his daughter is coming with the sheep!” 7 He said, “Behold, it is still high day; it is not time for the livestock to be gathered together. Water the sheep and go, pasture them.” -</a:t>
            </a:r>
          </a:p>
        </p:txBody>
      </p:sp>
    </p:spTree>
    <p:extLst>
      <p:ext uri="{BB962C8B-B14F-4D97-AF65-F5344CB8AC3E}">
        <p14:creationId xmlns:p14="http://schemas.microsoft.com/office/powerpoint/2010/main" val="3317472340"/>
      </p:ext>
    </p:extLst>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2C64FB4-F44E-B84C-9AA1-751F9D465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59300"/>
            <a:ext cx="9144000" cy="584200"/>
          </a:xfrm>
          <a:prstGeom prst="rect">
            <a:avLst/>
          </a:prstGeom>
        </p:spPr>
      </p:pic>
      <p:sp>
        <p:nvSpPr>
          <p:cNvPr id="2" name="TextBox 1"/>
          <p:cNvSpPr txBox="1"/>
          <p:nvPr/>
        </p:nvSpPr>
        <p:spPr>
          <a:xfrm>
            <a:off x="0" y="82178"/>
            <a:ext cx="9144000" cy="600164"/>
          </a:xfrm>
          <a:prstGeom prst="rect">
            <a:avLst/>
          </a:prstGeom>
          <a:noFill/>
        </p:spPr>
        <p:txBody>
          <a:bodyPr wrap="square" rtlCol="0">
            <a:spAutoFit/>
          </a:bodyPr>
          <a:lstStyle/>
          <a:p>
            <a:pPr algn="ctr" defTabSz="685086"/>
            <a:r>
              <a:rPr lang="en-US" sz="3300" b="1" dirty="0">
                <a:solidFill>
                  <a:prstClr val="white"/>
                </a:solidFill>
              </a:rPr>
              <a:t>Reaping What You Sow</a:t>
            </a:r>
          </a:p>
        </p:txBody>
      </p:sp>
      <p:sp>
        <p:nvSpPr>
          <p:cNvPr id="5" name="TextBox 4"/>
          <p:cNvSpPr txBox="1"/>
          <p:nvPr/>
        </p:nvSpPr>
        <p:spPr>
          <a:xfrm>
            <a:off x="427008" y="554831"/>
            <a:ext cx="8281359" cy="3693319"/>
          </a:xfrm>
          <a:prstGeom prst="rect">
            <a:avLst/>
          </a:prstGeom>
          <a:noFill/>
        </p:spPr>
        <p:txBody>
          <a:bodyPr wrap="square" rtlCol="0">
            <a:spAutoFit/>
          </a:bodyPr>
          <a:lstStyle/>
          <a:p>
            <a:pPr defTabSz="685086"/>
            <a:r>
              <a:rPr lang="en-US" sz="2600" b="1" dirty="0">
                <a:solidFill>
                  <a:srgbClr val="F79646">
                    <a:lumMod val="20000"/>
                    <a:lumOff val="80000"/>
                  </a:srgbClr>
                </a:solidFill>
              </a:rPr>
              <a:t>8 But they said, “We cannot until all the flocks are gathered together and the stone is rolled from the mouth of the well; then we water the sheep.” 9 While he was still speaking with them, Rachel came with her father's sheep, for she was a shepherdess. 10 Now as soon as Jacob saw Rachel the daughter of Laban his mother's brother, and the sheep of Laban his mother's brother, Jacob came near and rolled the stone from the well's mouth and watered the flock of Laban his mother's brother. -</a:t>
            </a:r>
          </a:p>
        </p:txBody>
      </p:sp>
    </p:spTree>
    <p:extLst>
      <p:ext uri="{BB962C8B-B14F-4D97-AF65-F5344CB8AC3E}">
        <p14:creationId xmlns:p14="http://schemas.microsoft.com/office/powerpoint/2010/main" val="14990360"/>
      </p:ext>
    </p:extLst>
  </p:cSld>
  <p:clrMapOvr>
    <a:masterClrMapping/>
  </p:clrMapOvr>
  <p:transition spd="med">
    <p:fade/>
  </p:transition>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2C64FB4-F44E-B84C-9AA1-751F9D465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59300"/>
            <a:ext cx="9144000" cy="584200"/>
          </a:xfrm>
          <a:prstGeom prst="rect">
            <a:avLst/>
          </a:prstGeom>
        </p:spPr>
      </p:pic>
      <p:sp>
        <p:nvSpPr>
          <p:cNvPr id="2" name="TextBox 1"/>
          <p:cNvSpPr txBox="1"/>
          <p:nvPr/>
        </p:nvSpPr>
        <p:spPr>
          <a:xfrm>
            <a:off x="0" y="82178"/>
            <a:ext cx="9144000" cy="600164"/>
          </a:xfrm>
          <a:prstGeom prst="rect">
            <a:avLst/>
          </a:prstGeom>
          <a:noFill/>
        </p:spPr>
        <p:txBody>
          <a:bodyPr wrap="square" rtlCol="0">
            <a:spAutoFit/>
          </a:bodyPr>
          <a:lstStyle/>
          <a:p>
            <a:pPr algn="ctr" defTabSz="685086"/>
            <a:r>
              <a:rPr lang="en-US" sz="3300" b="1" dirty="0">
                <a:solidFill>
                  <a:prstClr val="white"/>
                </a:solidFill>
              </a:rPr>
              <a:t>Reaping What You Sow</a:t>
            </a:r>
          </a:p>
        </p:txBody>
      </p:sp>
      <p:sp>
        <p:nvSpPr>
          <p:cNvPr id="5" name="TextBox 4"/>
          <p:cNvSpPr txBox="1"/>
          <p:nvPr/>
        </p:nvSpPr>
        <p:spPr>
          <a:xfrm>
            <a:off x="427008" y="554831"/>
            <a:ext cx="8281359" cy="3293209"/>
          </a:xfrm>
          <a:prstGeom prst="rect">
            <a:avLst/>
          </a:prstGeom>
          <a:noFill/>
        </p:spPr>
        <p:txBody>
          <a:bodyPr wrap="square" rtlCol="0">
            <a:spAutoFit/>
          </a:bodyPr>
          <a:lstStyle/>
          <a:p>
            <a:pPr defTabSz="685086"/>
            <a:r>
              <a:rPr lang="en-US" sz="2600" b="1" dirty="0">
                <a:solidFill>
                  <a:srgbClr val="F79646">
                    <a:lumMod val="20000"/>
                    <a:lumOff val="80000"/>
                  </a:srgbClr>
                </a:solidFill>
              </a:rPr>
              <a:t>11 Then Jacob kissed Rachel and wept aloud. 12 And Jacob told Rachel that he was her father's kinsman, and that he was Rebekah's son, and she ran and told her father.</a:t>
            </a:r>
          </a:p>
          <a:p>
            <a:pPr defTabSz="685086"/>
            <a:r>
              <a:rPr lang="en-US" sz="2600" b="1" dirty="0">
                <a:solidFill>
                  <a:srgbClr val="F79646">
                    <a:lumMod val="20000"/>
                    <a:lumOff val="80000"/>
                  </a:srgbClr>
                </a:solidFill>
              </a:rPr>
              <a:t>13 As soon as Laban heard the news about Jacob, his sister's son, he ran to meet him and embraced him and kissed him and brought him to his house. Jacob told Laban all these things, 14 and Laban said to him, “Surely you are my bone and my flesh!” And he stayed with him a month. -</a:t>
            </a:r>
          </a:p>
        </p:txBody>
      </p:sp>
    </p:spTree>
    <p:extLst>
      <p:ext uri="{BB962C8B-B14F-4D97-AF65-F5344CB8AC3E}">
        <p14:creationId xmlns:p14="http://schemas.microsoft.com/office/powerpoint/2010/main" val="3207697137"/>
      </p:ext>
    </p:extLst>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2C64FB4-F44E-B84C-9AA1-751F9D465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59300"/>
            <a:ext cx="9144000" cy="584200"/>
          </a:xfrm>
          <a:prstGeom prst="rect">
            <a:avLst/>
          </a:prstGeom>
        </p:spPr>
      </p:pic>
      <p:sp>
        <p:nvSpPr>
          <p:cNvPr id="2" name="TextBox 1"/>
          <p:cNvSpPr txBox="1"/>
          <p:nvPr/>
        </p:nvSpPr>
        <p:spPr>
          <a:xfrm>
            <a:off x="0" y="82178"/>
            <a:ext cx="9144000" cy="600164"/>
          </a:xfrm>
          <a:prstGeom prst="rect">
            <a:avLst/>
          </a:prstGeom>
          <a:noFill/>
        </p:spPr>
        <p:txBody>
          <a:bodyPr wrap="square" rtlCol="0">
            <a:spAutoFit/>
          </a:bodyPr>
          <a:lstStyle/>
          <a:p>
            <a:pPr algn="ctr" defTabSz="685086"/>
            <a:r>
              <a:rPr lang="en-US" sz="3300" b="1" dirty="0">
                <a:solidFill>
                  <a:prstClr val="white"/>
                </a:solidFill>
              </a:rPr>
              <a:t>Reaping What You Sow</a:t>
            </a:r>
          </a:p>
        </p:txBody>
      </p:sp>
      <p:sp>
        <p:nvSpPr>
          <p:cNvPr id="5" name="TextBox 4"/>
          <p:cNvSpPr txBox="1"/>
          <p:nvPr/>
        </p:nvSpPr>
        <p:spPr>
          <a:xfrm>
            <a:off x="427008" y="554831"/>
            <a:ext cx="8281359" cy="4093428"/>
          </a:xfrm>
          <a:prstGeom prst="rect">
            <a:avLst/>
          </a:prstGeom>
          <a:noFill/>
        </p:spPr>
        <p:txBody>
          <a:bodyPr wrap="square" rtlCol="0">
            <a:spAutoFit/>
          </a:bodyPr>
          <a:lstStyle/>
          <a:p>
            <a:pPr defTabSz="685086"/>
            <a:r>
              <a:rPr lang="en-US" sz="2600" b="1" dirty="0">
                <a:solidFill>
                  <a:srgbClr val="F79646">
                    <a:lumMod val="20000"/>
                    <a:lumOff val="80000"/>
                  </a:srgbClr>
                </a:solidFill>
              </a:rPr>
              <a:t>15 Then Laban said to Jacob, “Because you are my kinsman, should you therefore serve me for nothing? Tell me, what shall your wages be?” 16 Now Laban had two daughters. The name of the older was Leah, and the name of the younger was Rachel. 17 Leah's eyes were weak, but Rachel was beautiful in form and appearance. 18 Jacob loved Rachel. And he said, “I will serve you seven years for your younger daughter Rachel.” 19 Laban said, “It is better that I give her to you than that I should give her to any other man; stay with me.”-</a:t>
            </a:r>
          </a:p>
        </p:txBody>
      </p:sp>
    </p:spTree>
    <p:extLst>
      <p:ext uri="{BB962C8B-B14F-4D97-AF65-F5344CB8AC3E}">
        <p14:creationId xmlns:p14="http://schemas.microsoft.com/office/powerpoint/2010/main" val="3121805356"/>
      </p:ext>
    </p:extLst>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2C64FB4-F44E-B84C-9AA1-751F9D465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59300"/>
            <a:ext cx="9144000" cy="584200"/>
          </a:xfrm>
          <a:prstGeom prst="rect">
            <a:avLst/>
          </a:prstGeom>
        </p:spPr>
      </p:pic>
      <p:sp>
        <p:nvSpPr>
          <p:cNvPr id="2" name="TextBox 1"/>
          <p:cNvSpPr txBox="1"/>
          <p:nvPr/>
        </p:nvSpPr>
        <p:spPr>
          <a:xfrm>
            <a:off x="0" y="82178"/>
            <a:ext cx="9144000" cy="600164"/>
          </a:xfrm>
          <a:prstGeom prst="rect">
            <a:avLst/>
          </a:prstGeom>
          <a:noFill/>
        </p:spPr>
        <p:txBody>
          <a:bodyPr wrap="square" rtlCol="0">
            <a:spAutoFit/>
          </a:bodyPr>
          <a:lstStyle/>
          <a:p>
            <a:pPr algn="ctr" defTabSz="685086"/>
            <a:r>
              <a:rPr lang="en-US" sz="3300" b="1" dirty="0">
                <a:solidFill>
                  <a:prstClr val="white"/>
                </a:solidFill>
              </a:rPr>
              <a:t>Reaping What You Sow</a:t>
            </a:r>
          </a:p>
        </p:txBody>
      </p:sp>
      <p:sp>
        <p:nvSpPr>
          <p:cNvPr id="5" name="TextBox 4"/>
          <p:cNvSpPr txBox="1"/>
          <p:nvPr/>
        </p:nvSpPr>
        <p:spPr>
          <a:xfrm>
            <a:off x="427008" y="554831"/>
            <a:ext cx="8281359" cy="3693319"/>
          </a:xfrm>
          <a:prstGeom prst="rect">
            <a:avLst/>
          </a:prstGeom>
          <a:noFill/>
        </p:spPr>
        <p:txBody>
          <a:bodyPr wrap="square" rtlCol="0">
            <a:spAutoFit/>
          </a:bodyPr>
          <a:lstStyle/>
          <a:p>
            <a:pPr defTabSz="685086"/>
            <a:r>
              <a:rPr lang="en-US" sz="2600" b="1" dirty="0">
                <a:solidFill>
                  <a:srgbClr val="F79646">
                    <a:lumMod val="20000"/>
                    <a:lumOff val="80000"/>
                  </a:srgbClr>
                </a:solidFill>
              </a:rPr>
              <a:t>20 So Jacob served seven years for Rachel, and they seemed to him but a few days because of the love he had for her. 21 Then Jacob said to Laban, “Give me my wife that I may go in to her, for my time is completed.” 22 So Laban gathered together all the people of the place and made a feast. 23 But in the evening he took his daughter Leah and brought her to Jacob, and he went in to her. 24 (Laban gave his female servant </a:t>
            </a:r>
            <a:r>
              <a:rPr lang="en-US" sz="2600" b="1" dirty="0" err="1">
                <a:solidFill>
                  <a:srgbClr val="F79646">
                    <a:lumMod val="20000"/>
                    <a:lumOff val="80000"/>
                  </a:srgbClr>
                </a:solidFill>
              </a:rPr>
              <a:t>Zilpah</a:t>
            </a:r>
            <a:r>
              <a:rPr lang="en-US" sz="2600" b="1" dirty="0">
                <a:solidFill>
                  <a:srgbClr val="F79646">
                    <a:lumMod val="20000"/>
                    <a:lumOff val="80000"/>
                  </a:srgbClr>
                </a:solidFill>
              </a:rPr>
              <a:t> to his daughter Leah to be her servant.) -</a:t>
            </a:r>
          </a:p>
        </p:txBody>
      </p:sp>
    </p:spTree>
    <p:extLst>
      <p:ext uri="{BB962C8B-B14F-4D97-AF65-F5344CB8AC3E}">
        <p14:creationId xmlns:p14="http://schemas.microsoft.com/office/powerpoint/2010/main" val="2740289552"/>
      </p:ext>
    </p:extLst>
  </p:cSld>
  <p:clrMapOvr>
    <a:masterClrMapping/>
  </p:clrMapOvr>
  <p:transition spd="med">
    <p:fade/>
  </p:transition>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2C64FB4-F44E-B84C-9AA1-751F9D465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59300"/>
            <a:ext cx="9144000" cy="584200"/>
          </a:xfrm>
          <a:prstGeom prst="rect">
            <a:avLst/>
          </a:prstGeom>
        </p:spPr>
      </p:pic>
      <p:sp>
        <p:nvSpPr>
          <p:cNvPr id="2" name="TextBox 1"/>
          <p:cNvSpPr txBox="1"/>
          <p:nvPr/>
        </p:nvSpPr>
        <p:spPr>
          <a:xfrm>
            <a:off x="0" y="82178"/>
            <a:ext cx="9144000" cy="600164"/>
          </a:xfrm>
          <a:prstGeom prst="rect">
            <a:avLst/>
          </a:prstGeom>
          <a:noFill/>
        </p:spPr>
        <p:txBody>
          <a:bodyPr wrap="square" rtlCol="0">
            <a:spAutoFit/>
          </a:bodyPr>
          <a:lstStyle/>
          <a:p>
            <a:pPr algn="ctr" defTabSz="685086"/>
            <a:r>
              <a:rPr lang="en-US" sz="3300" b="1" dirty="0">
                <a:solidFill>
                  <a:prstClr val="white"/>
                </a:solidFill>
              </a:rPr>
              <a:t>Reaping What You Sow</a:t>
            </a:r>
          </a:p>
        </p:txBody>
      </p:sp>
      <p:sp>
        <p:nvSpPr>
          <p:cNvPr id="5" name="TextBox 4"/>
          <p:cNvSpPr txBox="1"/>
          <p:nvPr/>
        </p:nvSpPr>
        <p:spPr>
          <a:xfrm>
            <a:off x="427008" y="554831"/>
            <a:ext cx="8281359" cy="3693319"/>
          </a:xfrm>
          <a:prstGeom prst="rect">
            <a:avLst/>
          </a:prstGeom>
          <a:noFill/>
        </p:spPr>
        <p:txBody>
          <a:bodyPr wrap="square" rtlCol="0">
            <a:spAutoFit/>
          </a:bodyPr>
          <a:lstStyle/>
          <a:p>
            <a:pPr defTabSz="685086"/>
            <a:r>
              <a:rPr lang="en-US" sz="2600" b="1" dirty="0">
                <a:solidFill>
                  <a:srgbClr val="F79646">
                    <a:lumMod val="20000"/>
                    <a:lumOff val="80000"/>
                  </a:srgbClr>
                </a:solidFill>
              </a:rPr>
              <a:t>25 And in the morning, behold, it was Leah! And Jacob said to Laban, “What is this you have done to me? Did I not serve with you for Rachel? Why then have you deceived me?” 26 Laban said, “It is not so done in our country, to give the younger before the firstborn. 27 Complete the week of this one, and we will give you the other also in return for serving me another seven years.” 28 Jacob did so, and completed her week. Then Laban gave him his daughter Rachel to be his wife. -</a:t>
            </a:r>
          </a:p>
        </p:txBody>
      </p:sp>
    </p:spTree>
    <p:extLst>
      <p:ext uri="{BB962C8B-B14F-4D97-AF65-F5344CB8AC3E}">
        <p14:creationId xmlns:p14="http://schemas.microsoft.com/office/powerpoint/2010/main" val="1156299333"/>
      </p:ext>
    </p:extLst>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72C64FB4-F44E-B84C-9AA1-751F9D4658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59300"/>
            <a:ext cx="9144000" cy="584200"/>
          </a:xfrm>
          <a:prstGeom prst="rect">
            <a:avLst/>
          </a:prstGeom>
        </p:spPr>
      </p:pic>
      <p:sp>
        <p:nvSpPr>
          <p:cNvPr id="2" name="TextBox 1"/>
          <p:cNvSpPr txBox="1"/>
          <p:nvPr/>
        </p:nvSpPr>
        <p:spPr>
          <a:xfrm>
            <a:off x="0" y="82178"/>
            <a:ext cx="9144000" cy="600164"/>
          </a:xfrm>
          <a:prstGeom prst="rect">
            <a:avLst/>
          </a:prstGeom>
          <a:noFill/>
        </p:spPr>
        <p:txBody>
          <a:bodyPr wrap="square" rtlCol="0">
            <a:spAutoFit/>
          </a:bodyPr>
          <a:lstStyle/>
          <a:p>
            <a:pPr algn="ctr" defTabSz="685086"/>
            <a:r>
              <a:rPr lang="en-US" sz="3300" b="1" dirty="0">
                <a:solidFill>
                  <a:prstClr val="white"/>
                </a:solidFill>
              </a:rPr>
              <a:t>Reaping What You Sow</a:t>
            </a:r>
          </a:p>
        </p:txBody>
      </p:sp>
      <p:sp>
        <p:nvSpPr>
          <p:cNvPr id="5" name="TextBox 4"/>
          <p:cNvSpPr txBox="1"/>
          <p:nvPr/>
        </p:nvSpPr>
        <p:spPr>
          <a:xfrm>
            <a:off x="427008" y="554831"/>
            <a:ext cx="8281359" cy="1692771"/>
          </a:xfrm>
          <a:prstGeom prst="rect">
            <a:avLst/>
          </a:prstGeom>
          <a:noFill/>
        </p:spPr>
        <p:txBody>
          <a:bodyPr wrap="square" rtlCol="0">
            <a:spAutoFit/>
          </a:bodyPr>
          <a:lstStyle/>
          <a:p>
            <a:pPr defTabSz="685086"/>
            <a:r>
              <a:rPr lang="en-US" sz="2600" b="1" dirty="0">
                <a:solidFill>
                  <a:srgbClr val="F79646">
                    <a:lumMod val="20000"/>
                    <a:lumOff val="80000"/>
                  </a:srgbClr>
                </a:solidFill>
              </a:rPr>
              <a:t>29 (Laban gave his female servant Bilhah to his daughter Rachel to be her servant.) 30 So Jacob went in to Rachel also, and he loved Rachel more than Leah, and served Laban for another seven years. (ESV)</a:t>
            </a:r>
          </a:p>
        </p:txBody>
      </p:sp>
    </p:spTree>
    <p:extLst>
      <p:ext uri="{BB962C8B-B14F-4D97-AF65-F5344CB8AC3E}">
        <p14:creationId xmlns:p14="http://schemas.microsoft.com/office/powerpoint/2010/main" val="2560830799"/>
      </p:ext>
    </p:extLst>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E6E2E84E-F40B-7449-A279-9D6885484B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52950"/>
            <a:ext cx="9144000" cy="584200"/>
          </a:xfrm>
          <a:prstGeom prst="rect">
            <a:avLst/>
          </a:prstGeom>
        </p:spPr>
      </p:pic>
      <p:sp>
        <p:nvSpPr>
          <p:cNvPr id="2" name="TextBox 1"/>
          <p:cNvSpPr txBox="1"/>
          <p:nvPr/>
        </p:nvSpPr>
        <p:spPr>
          <a:xfrm>
            <a:off x="0" y="82178"/>
            <a:ext cx="9144000" cy="600164"/>
          </a:xfrm>
          <a:prstGeom prst="rect">
            <a:avLst/>
          </a:prstGeom>
          <a:noFill/>
        </p:spPr>
        <p:txBody>
          <a:bodyPr wrap="square" rtlCol="0">
            <a:spAutoFit/>
          </a:bodyPr>
          <a:lstStyle/>
          <a:p>
            <a:pPr algn="ctr" defTabSz="685086"/>
            <a:r>
              <a:rPr lang="en-US" sz="3300" b="1" dirty="0">
                <a:solidFill>
                  <a:prstClr val="white"/>
                </a:solidFill>
              </a:rPr>
              <a:t>Reaping What You Sow</a:t>
            </a:r>
          </a:p>
        </p:txBody>
      </p:sp>
    </p:spTree>
    <p:extLst>
      <p:ext uri="{BB962C8B-B14F-4D97-AF65-F5344CB8AC3E}">
        <p14:creationId xmlns:p14="http://schemas.microsoft.com/office/powerpoint/2010/main" val="2076822768"/>
      </p:ext>
    </p:extLst>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8296678-CEB2-1640-B73A-62852CEBCE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52950"/>
            <a:ext cx="9144000" cy="584200"/>
          </a:xfrm>
          <a:prstGeom prst="rect">
            <a:avLst/>
          </a:prstGeom>
        </p:spPr>
      </p:pic>
      <p:sp>
        <p:nvSpPr>
          <p:cNvPr id="2" name="TextBox 1"/>
          <p:cNvSpPr txBox="1"/>
          <p:nvPr/>
        </p:nvSpPr>
        <p:spPr>
          <a:xfrm>
            <a:off x="0" y="82178"/>
            <a:ext cx="9144000" cy="600164"/>
          </a:xfrm>
          <a:prstGeom prst="rect">
            <a:avLst/>
          </a:prstGeom>
          <a:noFill/>
        </p:spPr>
        <p:txBody>
          <a:bodyPr wrap="square" rtlCol="0">
            <a:spAutoFit/>
          </a:bodyPr>
          <a:lstStyle/>
          <a:p>
            <a:pPr algn="ctr" defTabSz="685086"/>
            <a:r>
              <a:rPr lang="en-US" sz="3300" b="1" dirty="0">
                <a:solidFill>
                  <a:prstClr val="white"/>
                </a:solidFill>
              </a:rPr>
              <a:t>Reaping What You Sow</a:t>
            </a:r>
          </a:p>
        </p:txBody>
      </p:sp>
      <p:sp>
        <p:nvSpPr>
          <p:cNvPr id="5" name="TextBox 4"/>
          <p:cNvSpPr txBox="1"/>
          <p:nvPr/>
        </p:nvSpPr>
        <p:spPr>
          <a:xfrm>
            <a:off x="427008" y="677309"/>
            <a:ext cx="8412192" cy="3385542"/>
          </a:xfrm>
          <a:prstGeom prst="rect">
            <a:avLst/>
          </a:prstGeom>
          <a:noFill/>
        </p:spPr>
        <p:txBody>
          <a:bodyPr wrap="square" rtlCol="0">
            <a:spAutoFit/>
          </a:bodyPr>
          <a:lstStyle/>
          <a:p>
            <a:pPr marL="428625" indent="-428625" defTabSz="685086">
              <a:buFont typeface="+mj-lt"/>
              <a:buAutoNum type="romanUcPeriod"/>
            </a:pPr>
            <a:r>
              <a:rPr lang="en-US" sz="2900" b="1" dirty="0">
                <a:solidFill>
                  <a:prstClr val="white"/>
                </a:solidFill>
              </a:rPr>
              <a:t>We need to </a:t>
            </a:r>
            <a:r>
              <a:rPr lang="en-US" sz="2900" b="1" u="sng" dirty="0">
                <a:solidFill>
                  <a:srgbClr val="1F497D">
                    <a:lumMod val="20000"/>
                    <a:lumOff val="80000"/>
                  </a:srgbClr>
                </a:solidFill>
              </a:rPr>
              <a:t>faithfully</a:t>
            </a:r>
            <a:r>
              <a:rPr lang="en-US" sz="2900" b="1" dirty="0">
                <a:solidFill>
                  <a:prstClr val="white"/>
                </a:solidFill>
              </a:rPr>
              <a:t> continue our </a:t>
            </a:r>
            <a:r>
              <a:rPr lang="en-US" sz="2900" b="1" u="sng" dirty="0">
                <a:solidFill>
                  <a:srgbClr val="1F497D">
                    <a:lumMod val="20000"/>
                    <a:lumOff val="80000"/>
                  </a:srgbClr>
                </a:solidFill>
              </a:rPr>
              <a:t>journey</a:t>
            </a:r>
            <a:r>
              <a:rPr lang="en-US" sz="2900" b="1" dirty="0">
                <a:solidFill>
                  <a:prstClr val="white"/>
                </a:solidFill>
              </a:rPr>
              <a:t> with God.</a:t>
            </a:r>
          </a:p>
          <a:p>
            <a:pPr defTabSz="685086"/>
            <a:r>
              <a:rPr lang="en-US" sz="2600" b="1" i="1" dirty="0">
                <a:solidFill>
                  <a:srgbClr val="F79646">
                    <a:lumMod val="20000"/>
                    <a:lumOff val="80000"/>
                  </a:srgbClr>
                </a:solidFill>
              </a:rPr>
              <a:t>1 Then Jacob </a:t>
            </a:r>
            <a:r>
              <a:rPr lang="en-US" sz="2600" b="1" i="1" u="sng" dirty="0">
                <a:solidFill>
                  <a:srgbClr val="F79646">
                    <a:lumMod val="20000"/>
                    <a:lumOff val="80000"/>
                  </a:srgbClr>
                </a:solidFill>
              </a:rPr>
              <a:t>went on his journey</a:t>
            </a:r>
            <a:r>
              <a:rPr lang="en-US" sz="2600" b="1" i="1" dirty="0">
                <a:solidFill>
                  <a:srgbClr val="F79646">
                    <a:lumMod val="20000"/>
                    <a:lumOff val="80000"/>
                  </a:srgbClr>
                </a:solidFill>
              </a:rPr>
              <a:t> and came to the land of the people of the east.</a:t>
            </a:r>
          </a:p>
          <a:p>
            <a:pPr marL="457200" indent="-457200" defTabSz="685086">
              <a:buFont typeface="Arial" panose="020B0604020202020204" pitchFamily="34" charset="0"/>
              <a:buChar char="•"/>
            </a:pPr>
            <a:r>
              <a:rPr lang="en-US" sz="2600" b="1" i="1" dirty="0">
                <a:solidFill>
                  <a:srgbClr val="F79646">
                    <a:lumMod val="20000"/>
                    <a:lumOff val="80000"/>
                  </a:srgbClr>
                </a:solidFill>
              </a:rPr>
              <a:t>Genesis 28:15 Behold, </a:t>
            </a:r>
            <a:r>
              <a:rPr lang="en-US" sz="2600" b="1" i="1" u="sng" dirty="0">
                <a:solidFill>
                  <a:srgbClr val="F79646">
                    <a:lumMod val="20000"/>
                    <a:lumOff val="80000"/>
                  </a:srgbClr>
                </a:solidFill>
              </a:rPr>
              <a:t>I am with you</a:t>
            </a:r>
            <a:r>
              <a:rPr lang="en-US" sz="2600" b="1" i="1" dirty="0">
                <a:solidFill>
                  <a:srgbClr val="F79646">
                    <a:lumMod val="20000"/>
                    <a:lumOff val="80000"/>
                  </a:srgbClr>
                </a:solidFill>
              </a:rPr>
              <a:t> and will keep you wherever you go, and will bring you back to this land. For </a:t>
            </a:r>
            <a:r>
              <a:rPr lang="en-US" sz="2600" b="1" i="1" u="sng" dirty="0">
                <a:solidFill>
                  <a:srgbClr val="F79646">
                    <a:lumMod val="20000"/>
                    <a:lumOff val="80000"/>
                  </a:srgbClr>
                </a:solidFill>
              </a:rPr>
              <a:t>I will not leave you</a:t>
            </a:r>
            <a:r>
              <a:rPr lang="en-US" sz="2600" b="1" i="1" dirty="0">
                <a:solidFill>
                  <a:srgbClr val="F79646">
                    <a:lumMod val="20000"/>
                    <a:lumOff val="80000"/>
                  </a:srgbClr>
                </a:solidFill>
              </a:rPr>
              <a:t> until I have done what I have promised you."</a:t>
            </a:r>
          </a:p>
        </p:txBody>
      </p:sp>
    </p:spTree>
    <p:extLst>
      <p:ext uri="{BB962C8B-B14F-4D97-AF65-F5344CB8AC3E}">
        <p14:creationId xmlns:p14="http://schemas.microsoft.com/office/powerpoint/2010/main" val="18205981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5">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 calcmode="lin" valueType="num">
                                      <p:cBhvr>
                                        <p:cTn id="12"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4" dur="1000"/>
                                        <p:tgtEl>
                                          <p:spTgt spid="5">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1"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8296678-CEB2-1640-B73A-62852CEBCE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52950"/>
            <a:ext cx="9144000" cy="584200"/>
          </a:xfrm>
          <a:prstGeom prst="rect">
            <a:avLst/>
          </a:prstGeom>
        </p:spPr>
      </p:pic>
      <p:sp>
        <p:nvSpPr>
          <p:cNvPr id="2" name="TextBox 1"/>
          <p:cNvSpPr txBox="1"/>
          <p:nvPr/>
        </p:nvSpPr>
        <p:spPr>
          <a:xfrm>
            <a:off x="0" y="82178"/>
            <a:ext cx="9144000" cy="600164"/>
          </a:xfrm>
          <a:prstGeom prst="rect">
            <a:avLst/>
          </a:prstGeom>
          <a:noFill/>
        </p:spPr>
        <p:txBody>
          <a:bodyPr wrap="square" rtlCol="0">
            <a:spAutoFit/>
          </a:bodyPr>
          <a:lstStyle/>
          <a:p>
            <a:pPr algn="ctr" defTabSz="685086"/>
            <a:r>
              <a:rPr lang="en-US" sz="3300" b="1" dirty="0">
                <a:solidFill>
                  <a:prstClr val="white"/>
                </a:solidFill>
              </a:rPr>
              <a:t>Reaping What You Sow</a:t>
            </a:r>
          </a:p>
        </p:txBody>
      </p:sp>
      <p:sp>
        <p:nvSpPr>
          <p:cNvPr id="5" name="TextBox 4"/>
          <p:cNvSpPr txBox="1"/>
          <p:nvPr/>
        </p:nvSpPr>
        <p:spPr>
          <a:xfrm>
            <a:off x="427008" y="677309"/>
            <a:ext cx="8412192" cy="3785652"/>
          </a:xfrm>
          <a:prstGeom prst="rect">
            <a:avLst/>
          </a:prstGeom>
          <a:noFill/>
        </p:spPr>
        <p:txBody>
          <a:bodyPr wrap="square" rtlCol="0">
            <a:spAutoFit/>
          </a:bodyPr>
          <a:lstStyle/>
          <a:p>
            <a:pPr marL="428625" indent="-428625" defTabSz="685086">
              <a:buFont typeface="+mj-lt"/>
              <a:buAutoNum type="romanUcPeriod"/>
            </a:pPr>
            <a:r>
              <a:rPr lang="en-US" sz="2900" b="1" dirty="0">
                <a:solidFill>
                  <a:prstClr val="white"/>
                </a:solidFill>
              </a:rPr>
              <a:t>We need to </a:t>
            </a:r>
            <a:r>
              <a:rPr lang="en-US" sz="2900" b="1" u="sng" dirty="0">
                <a:solidFill>
                  <a:srgbClr val="1F497D">
                    <a:lumMod val="20000"/>
                    <a:lumOff val="80000"/>
                  </a:srgbClr>
                </a:solidFill>
              </a:rPr>
              <a:t>faithfully</a:t>
            </a:r>
            <a:r>
              <a:rPr lang="en-US" sz="2900" b="1" dirty="0">
                <a:solidFill>
                  <a:prstClr val="white"/>
                </a:solidFill>
              </a:rPr>
              <a:t> continue our </a:t>
            </a:r>
            <a:r>
              <a:rPr lang="en-US" sz="2900" b="1" u="sng" dirty="0">
                <a:solidFill>
                  <a:srgbClr val="1F497D">
                    <a:lumMod val="20000"/>
                    <a:lumOff val="80000"/>
                  </a:srgbClr>
                </a:solidFill>
              </a:rPr>
              <a:t>journey</a:t>
            </a:r>
            <a:r>
              <a:rPr lang="en-US" sz="2900" b="1" dirty="0">
                <a:solidFill>
                  <a:prstClr val="white"/>
                </a:solidFill>
              </a:rPr>
              <a:t> with God.</a:t>
            </a:r>
          </a:p>
          <a:p>
            <a:pPr marL="457200" indent="-457200" defTabSz="685086">
              <a:buFont typeface="Arial" panose="020B0604020202020204" pitchFamily="34" charset="0"/>
              <a:buChar char="•"/>
            </a:pPr>
            <a:r>
              <a:rPr lang="en-US" sz="2600" b="1" i="1" dirty="0">
                <a:solidFill>
                  <a:srgbClr val="F79646">
                    <a:lumMod val="20000"/>
                    <a:lumOff val="80000"/>
                  </a:srgbClr>
                </a:solidFill>
              </a:rPr>
              <a:t>Hebrews 12:1-3 Therefore, since we are surrounded by so great a cloud of witnesses, let us also lay aside every weight, and sin which clings so closely, and let us </a:t>
            </a:r>
            <a:r>
              <a:rPr lang="en-US" sz="2600" b="1" i="1" u="sng" dirty="0">
                <a:solidFill>
                  <a:srgbClr val="F79646">
                    <a:lumMod val="20000"/>
                    <a:lumOff val="80000"/>
                  </a:srgbClr>
                </a:solidFill>
              </a:rPr>
              <a:t>run with endurance</a:t>
            </a:r>
            <a:r>
              <a:rPr lang="en-US" sz="2600" b="1" i="1" dirty="0">
                <a:solidFill>
                  <a:srgbClr val="F79646">
                    <a:lumMod val="20000"/>
                    <a:lumOff val="80000"/>
                  </a:srgbClr>
                </a:solidFill>
              </a:rPr>
              <a:t> the race that is set before us, 2 </a:t>
            </a:r>
            <a:r>
              <a:rPr lang="en-US" sz="2600" b="1" i="1" u="sng" dirty="0">
                <a:solidFill>
                  <a:srgbClr val="F79646">
                    <a:lumMod val="20000"/>
                    <a:lumOff val="80000"/>
                  </a:srgbClr>
                </a:solidFill>
              </a:rPr>
              <a:t>looking to Jesus</a:t>
            </a:r>
            <a:r>
              <a:rPr lang="en-US" sz="2600" b="1" i="1" dirty="0">
                <a:solidFill>
                  <a:srgbClr val="F79646">
                    <a:lumMod val="20000"/>
                    <a:lumOff val="80000"/>
                  </a:srgbClr>
                </a:solidFill>
              </a:rPr>
              <a:t>, the founder and perfecter of our faith, who for the joy that was set before him endured the cross, despising the shame, and is seated at the right hand -</a:t>
            </a:r>
          </a:p>
        </p:txBody>
      </p:sp>
    </p:spTree>
    <p:extLst>
      <p:ext uri="{BB962C8B-B14F-4D97-AF65-F5344CB8AC3E}">
        <p14:creationId xmlns:p14="http://schemas.microsoft.com/office/powerpoint/2010/main" val="411022330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Text Box 7"/>
          <p:cNvSpPr txBox="1">
            <a:spLocks noChangeArrowheads="1"/>
          </p:cNvSpPr>
          <p:nvPr/>
        </p:nvSpPr>
        <p:spPr bwMode="auto">
          <a:xfrm>
            <a:off x="148326" y="1106019"/>
            <a:ext cx="8843275" cy="1815882"/>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2800" b="1" dirty="0">
                <a:solidFill>
                  <a:prstClr val="white"/>
                </a:solidFill>
                <a:latin typeface="Lucida Sans Unicode" charset="0"/>
              </a:rPr>
              <a:t>Hosanna, hosanna,</a:t>
            </a:r>
          </a:p>
          <a:p>
            <a:pPr algn="ctr">
              <a:spcBef>
                <a:spcPct val="50000"/>
              </a:spcBef>
            </a:pPr>
            <a:r>
              <a:rPr lang="en-US" sz="2800" b="1" dirty="0">
                <a:solidFill>
                  <a:prstClr val="white"/>
                </a:solidFill>
                <a:latin typeface="Lucida Sans Unicode" charset="0"/>
              </a:rPr>
              <a:t>Come have Your way among us.</a:t>
            </a:r>
          </a:p>
          <a:p>
            <a:pPr algn="ctr">
              <a:spcBef>
                <a:spcPct val="50000"/>
              </a:spcBef>
            </a:pPr>
            <a:r>
              <a:rPr lang="en-US" sz="2800" b="1" dirty="0">
                <a:solidFill>
                  <a:prstClr val="white"/>
                </a:solidFill>
                <a:latin typeface="Lucida Sans Unicode" charset="0"/>
              </a:rPr>
              <a:t>We welcome You here, Lord Jesus.</a:t>
            </a:r>
          </a:p>
        </p:txBody>
      </p:sp>
    </p:spTree>
    <p:extLst>
      <p:ext uri="{BB962C8B-B14F-4D97-AF65-F5344CB8AC3E}">
        <p14:creationId xmlns:p14="http://schemas.microsoft.com/office/powerpoint/2010/main" val="401520415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8296678-CEB2-1640-B73A-62852CEBCE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52950"/>
            <a:ext cx="9144000" cy="584200"/>
          </a:xfrm>
          <a:prstGeom prst="rect">
            <a:avLst/>
          </a:prstGeom>
        </p:spPr>
      </p:pic>
      <p:sp>
        <p:nvSpPr>
          <p:cNvPr id="2" name="TextBox 1"/>
          <p:cNvSpPr txBox="1"/>
          <p:nvPr/>
        </p:nvSpPr>
        <p:spPr>
          <a:xfrm>
            <a:off x="0" y="82178"/>
            <a:ext cx="9144000" cy="600164"/>
          </a:xfrm>
          <a:prstGeom prst="rect">
            <a:avLst/>
          </a:prstGeom>
          <a:noFill/>
        </p:spPr>
        <p:txBody>
          <a:bodyPr wrap="square" rtlCol="0">
            <a:spAutoFit/>
          </a:bodyPr>
          <a:lstStyle/>
          <a:p>
            <a:pPr algn="ctr" defTabSz="685086"/>
            <a:r>
              <a:rPr lang="en-US" sz="3300" b="1" dirty="0">
                <a:solidFill>
                  <a:prstClr val="white"/>
                </a:solidFill>
              </a:rPr>
              <a:t>Reaping What You Sow</a:t>
            </a:r>
          </a:p>
        </p:txBody>
      </p:sp>
      <p:sp>
        <p:nvSpPr>
          <p:cNvPr id="5" name="TextBox 4"/>
          <p:cNvSpPr txBox="1"/>
          <p:nvPr/>
        </p:nvSpPr>
        <p:spPr>
          <a:xfrm>
            <a:off x="427008" y="677309"/>
            <a:ext cx="8412192" cy="2185214"/>
          </a:xfrm>
          <a:prstGeom prst="rect">
            <a:avLst/>
          </a:prstGeom>
          <a:noFill/>
        </p:spPr>
        <p:txBody>
          <a:bodyPr wrap="square" rtlCol="0">
            <a:spAutoFit/>
          </a:bodyPr>
          <a:lstStyle/>
          <a:p>
            <a:pPr marL="428625" indent="-428625" defTabSz="685086">
              <a:buFont typeface="+mj-lt"/>
              <a:buAutoNum type="romanUcPeriod"/>
            </a:pPr>
            <a:r>
              <a:rPr lang="en-US" sz="2900" b="1" dirty="0">
                <a:solidFill>
                  <a:prstClr val="white"/>
                </a:solidFill>
              </a:rPr>
              <a:t>We need to </a:t>
            </a:r>
            <a:r>
              <a:rPr lang="en-US" sz="2900" b="1" u="sng" dirty="0">
                <a:solidFill>
                  <a:srgbClr val="1F497D">
                    <a:lumMod val="20000"/>
                    <a:lumOff val="80000"/>
                  </a:srgbClr>
                </a:solidFill>
              </a:rPr>
              <a:t>faithfully</a:t>
            </a:r>
            <a:r>
              <a:rPr lang="en-US" sz="2900" b="1" dirty="0">
                <a:solidFill>
                  <a:prstClr val="white"/>
                </a:solidFill>
              </a:rPr>
              <a:t> continue our </a:t>
            </a:r>
            <a:r>
              <a:rPr lang="en-US" sz="2900" b="1" u="sng" dirty="0">
                <a:solidFill>
                  <a:srgbClr val="1F497D">
                    <a:lumMod val="20000"/>
                    <a:lumOff val="80000"/>
                  </a:srgbClr>
                </a:solidFill>
              </a:rPr>
              <a:t>journey</a:t>
            </a:r>
            <a:r>
              <a:rPr lang="en-US" sz="2900" b="1" dirty="0">
                <a:solidFill>
                  <a:prstClr val="white"/>
                </a:solidFill>
              </a:rPr>
              <a:t> with God.</a:t>
            </a:r>
          </a:p>
          <a:p>
            <a:pPr marL="457200" indent="-457200" defTabSz="685086">
              <a:buFont typeface="Arial" panose="020B0604020202020204" pitchFamily="34" charset="0"/>
              <a:buChar char="•"/>
            </a:pPr>
            <a:r>
              <a:rPr lang="en-US" sz="2600" b="1" i="1" dirty="0">
                <a:solidFill>
                  <a:srgbClr val="F79646">
                    <a:lumMod val="20000"/>
                    <a:lumOff val="80000"/>
                  </a:srgbClr>
                </a:solidFill>
              </a:rPr>
              <a:t>of the throne of God. 3 Consider him who endured from sinners such hostility against himself, so that </a:t>
            </a:r>
            <a:r>
              <a:rPr lang="en-US" sz="2600" b="1" i="1" u="sng" dirty="0">
                <a:solidFill>
                  <a:srgbClr val="F79646">
                    <a:lumMod val="20000"/>
                    <a:lumOff val="80000"/>
                  </a:srgbClr>
                </a:solidFill>
              </a:rPr>
              <a:t>you may not grow weary or fainthearted</a:t>
            </a:r>
            <a:r>
              <a:rPr lang="en-US" sz="2600" b="1" i="1" dirty="0">
                <a:solidFill>
                  <a:srgbClr val="F79646">
                    <a:lumMod val="20000"/>
                    <a:lumOff val="80000"/>
                  </a:srgbClr>
                </a:solidFill>
              </a:rPr>
              <a:t>.</a:t>
            </a:r>
          </a:p>
        </p:txBody>
      </p:sp>
    </p:spTree>
    <p:extLst>
      <p:ext uri="{BB962C8B-B14F-4D97-AF65-F5344CB8AC3E}">
        <p14:creationId xmlns:p14="http://schemas.microsoft.com/office/powerpoint/2010/main" val="35238775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8DED8219-D4C1-AB48-A218-964B354F3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59300"/>
            <a:ext cx="9144000" cy="584200"/>
          </a:xfrm>
          <a:prstGeom prst="rect">
            <a:avLst/>
          </a:prstGeom>
        </p:spPr>
      </p:pic>
      <p:sp>
        <p:nvSpPr>
          <p:cNvPr id="2" name="TextBox 1"/>
          <p:cNvSpPr txBox="1"/>
          <p:nvPr/>
        </p:nvSpPr>
        <p:spPr>
          <a:xfrm>
            <a:off x="0" y="82178"/>
            <a:ext cx="9144000" cy="600164"/>
          </a:xfrm>
          <a:prstGeom prst="rect">
            <a:avLst/>
          </a:prstGeom>
          <a:noFill/>
        </p:spPr>
        <p:txBody>
          <a:bodyPr wrap="square" rtlCol="0">
            <a:spAutoFit/>
          </a:bodyPr>
          <a:lstStyle/>
          <a:p>
            <a:pPr algn="ctr" defTabSz="685086"/>
            <a:r>
              <a:rPr lang="en-US" sz="3300" b="1" dirty="0">
                <a:solidFill>
                  <a:prstClr val="white"/>
                </a:solidFill>
              </a:rPr>
              <a:t>Reaping What You Sow</a:t>
            </a:r>
          </a:p>
        </p:txBody>
      </p:sp>
      <p:sp>
        <p:nvSpPr>
          <p:cNvPr id="5" name="TextBox 4"/>
          <p:cNvSpPr txBox="1"/>
          <p:nvPr/>
        </p:nvSpPr>
        <p:spPr>
          <a:xfrm>
            <a:off x="427008" y="677309"/>
            <a:ext cx="8412192" cy="3754874"/>
          </a:xfrm>
          <a:prstGeom prst="rect">
            <a:avLst/>
          </a:prstGeom>
          <a:noFill/>
        </p:spPr>
        <p:txBody>
          <a:bodyPr wrap="square" rtlCol="0">
            <a:spAutoFit/>
          </a:bodyPr>
          <a:lstStyle/>
          <a:p>
            <a:pPr marL="571500" indent="-571500" defTabSz="685086">
              <a:buFont typeface="+mj-lt"/>
              <a:buAutoNum type="romanUcPeriod" startAt="2"/>
            </a:pPr>
            <a:r>
              <a:rPr lang="en-US" sz="3000" b="1" dirty="0">
                <a:solidFill>
                  <a:prstClr val="white"/>
                </a:solidFill>
              </a:rPr>
              <a:t>God will </a:t>
            </a:r>
            <a:r>
              <a:rPr lang="en-US" sz="3000" b="1" u="sng" dirty="0">
                <a:solidFill>
                  <a:srgbClr val="1F497D">
                    <a:lumMod val="20000"/>
                    <a:lumOff val="80000"/>
                  </a:srgbClr>
                </a:solidFill>
              </a:rPr>
              <a:t>guide</a:t>
            </a:r>
            <a:r>
              <a:rPr lang="en-US" sz="3000" b="1" dirty="0">
                <a:solidFill>
                  <a:prstClr val="white"/>
                </a:solidFill>
              </a:rPr>
              <a:t> us as we put our </a:t>
            </a:r>
            <a:r>
              <a:rPr lang="en-US" sz="3000" b="1" u="sng" dirty="0">
                <a:solidFill>
                  <a:srgbClr val="1F497D">
                    <a:lumMod val="20000"/>
                    <a:lumOff val="80000"/>
                  </a:srgbClr>
                </a:solidFill>
              </a:rPr>
              <a:t>trust</a:t>
            </a:r>
            <a:r>
              <a:rPr lang="en-US" sz="3000" b="1" dirty="0">
                <a:solidFill>
                  <a:prstClr val="white"/>
                </a:solidFill>
              </a:rPr>
              <a:t> in Him.</a:t>
            </a:r>
            <a:endParaRPr lang="en-US" sz="2600" b="1" dirty="0">
              <a:solidFill>
                <a:prstClr val="white"/>
              </a:solidFill>
            </a:endParaRPr>
          </a:p>
          <a:p>
            <a:pPr defTabSz="685086"/>
            <a:r>
              <a:rPr lang="en-US" sz="2600" b="1" dirty="0">
                <a:solidFill>
                  <a:prstClr val="white"/>
                </a:solidFill>
              </a:rPr>
              <a:t>A. He will guide us in the </a:t>
            </a:r>
            <a:r>
              <a:rPr lang="en-US" sz="2600" b="1" u="sng" dirty="0">
                <a:solidFill>
                  <a:srgbClr val="1F497D">
                    <a:lumMod val="20000"/>
                    <a:lumOff val="80000"/>
                  </a:srgbClr>
                </a:solidFill>
              </a:rPr>
              <a:t>little</a:t>
            </a:r>
            <a:r>
              <a:rPr lang="en-US" sz="2600" b="1" dirty="0">
                <a:solidFill>
                  <a:prstClr val="white"/>
                </a:solidFill>
              </a:rPr>
              <a:t> things.</a:t>
            </a:r>
          </a:p>
          <a:p>
            <a:pPr defTabSz="685086"/>
            <a:r>
              <a:rPr lang="en-US" sz="2600" b="1" i="1" dirty="0">
                <a:solidFill>
                  <a:srgbClr val="F79646">
                    <a:lumMod val="20000"/>
                    <a:lumOff val="80000"/>
                  </a:srgbClr>
                </a:solidFill>
              </a:rPr>
              <a:t>2 As he looked, </a:t>
            </a:r>
            <a:r>
              <a:rPr lang="en-US" sz="2600" b="1" i="1" u="sng" dirty="0">
                <a:solidFill>
                  <a:srgbClr val="F79646">
                    <a:lumMod val="20000"/>
                    <a:lumOff val="80000"/>
                  </a:srgbClr>
                </a:solidFill>
              </a:rPr>
              <a:t>he saw a well in the field</a:t>
            </a:r>
            <a:r>
              <a:rPr lang="en-US" sz="2600" b="1" i="1" dirty="0">
                <a:solidFill>
                  <a:srgbClr val="F79646">
                    <a:lumMod val="20000"/>
                    <a:lumOff val="80000"/>
                  </a:srgbClr>
                </a:solidFill>
              </a:rPr>
              <a:t>, and behold, three flocks of sheep lying beside it, for out of that well the flocks were watered. The stone on the well's mouth was large, 3 and when all the flocks were gathered there, the shepherds would roll the stone from the mouth of the well and water the sheep, and put the stone back in its place over the mouth of the well.</a:t>
            </a:r>
          </a:p>
        </p:txBody>
      </p:sp>
    </p:spTree>
    <p:extLst>
      <p:ext uri="{BB962C8B-B14F-4D97-AF65-F5344CB8AC3E}">
        <p14:creationId xmlns:p14="http://schemas.microsoft.com/office/powerpoint/2010/main" val="27504508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5">
                                            <p:txEl>
                                              <p:pRg st="1" end="1"/>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1"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8DED8219-D4C1-AB48-A218-964B354F3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59300"/>
            <a:ext cx="9144000" cy="584200"/>
          </a:xfrm>
          <a:prstGeom prst="rect">
            <a:avLst/>
          </a:prstGeom>
        </p:spPr>
      </p:pic>
      <p:sp>
        <p:nvSpPr>
          <p:cNvPr id="2" name="TextBox 1"/>
          <p:cNvSpPr txBox="1"/>
          <p:nvPr/>
        </p:nvSpPr>
        <p:spPr>
          <a:xfrm>
            <a:off x="0" y="82178"/>
            <a:ext cx="9144000" cy="600164"/>
          </a:xfrm>
          <a:prstGeom prst="rect">
            <a:avLst/>
          </a:prstGeom>
          <a:noFill/>
        </p:spPr>
        <p:txBody>
          <a:bodyPr wrap="square" rtlCol="0">
            <a:spAutoFit/>
          </a:bodyPr>
          <a:lstStyle/>
          <a:p>
            <a:pPr algn="ctr" defTabSz="685086"/>
            <a:r>
              <a:rPr lang="en-US" sz="3300" b="1" dirty="0">
                <a:solidFill>
                  <a:prstClr val="white"/>
                </a:solidFill>
              </a:rPr>
              <a:t>Reaping What You Sow</a:t>
            </a:r>
          </a:p>
        </p:txBody>
      </p:sp>
      <p:sp>
        <p:nvSpPr>
          <p:cNvPr id="5" name="TextBox 4"/>
          <p:cNvSpPr txBox="1"/>
          <p:nvPr/>
        </p:nvSpPr>
        <p:spPr>
          <a:xfrm>
            <a:off x="427008" y="677309"/>
            <a:ext cx="8412192" cy="3354765"/>
          </a:xfrm>
          <a:prstGeom prst="rect">
            <a:avLst/>
          </a:prstGeom>
          <a:noFill/>
        </p:spPr>
        <p:txBody>
          <a:bodyPr wrap="square" rtlCol="0">
            <a:spAutoFit/>
          </a:bodyPr>
          <a:lstStyle/>
          <a:p>
            <a:pPr marL="571500" indent="-571500" defTabSz="685086">
              <a:buFont typeface="+mj-lt"/>
              <a:buAutoNum type="romanUcPeriod" startAt="2"/>
            </a:pPr>
            <a:r>
              <a:rPr lang="en-US" sz="3000" b="1" dirty="0">
                <a:solidFill>
                  <a:prstClr val="white"/>
                </a:solidFill>
              </a:rPr>
              <a:t>God will </a:t>
            </a:r>
            <a:r>
              <a:rPr lang="en-US" sz="3000" b="1" u="sng" dirty="0">
                <a:solidFill>
                  <a:srgbClr val="1F497D">
                    <a:lumMod val="20000"/>
                    <a:lumOff val="80000"/>
                  </a:srgbClr>
                </a:solidFill>
              </a:rPr>
              <a:t>guide</a:t>
            </a:r>
            <a:r>
              <a:rPr lang="en-US" sz="3000" b="1" dirty="0">
                <a:solidFill>
                  <a:prstClr val="white"/>
                </a:solidFill>
              </a:rPr>
              <a:t> us as we put our </a:t>
            </a:r>
            <a:r>
              <a:rPr lang="en-US" sz="3000" b="1" u="sng" dirty="0">
                <a:solidFill>
                  <a:srgbClr val="1F497D">
                    <a:lumMod val="20000"/>
                    <a:lumOff val="80000"/>
                  </a:srgbClr>
                </a:solidFill>
              </a:rPr>
              <a:t>trust</a:t>
            </a:r>
            <a:r>
              <a:rPr lang="en-US" sz="3000" b="1" dirty="0">
                <a:solidFill>
                  <a:prstClr val="white"/>
                </a:solidFill>
              </a:rPr>
              <a:t> in Him.</a:t>
            </a:r>
            <a:endParaRPr lang="en-US" sz="2600" b="1" dirty="0">
              <a:solidFill>
                <a:prstClr val="white"/>
              </a:solidFill>
            </a:endParaRPr>
          </a:p>
          <a:p>
            <a:pPr defTabSz="685086"/>
            <a:r>
              <a:rPr lang="en-US" sz="2600" b="1" dirty="0">
                <a:solidFill>
                  <a:prstClr val="white"/>
                </a:solidFill>
              </a:rPr>
              <a:t>B. He will guide us to the </a:t>
            </a:r>
            <a:r>
              <a:rPr lang="en-US" sz="2600" b="1" u="sng" dirty="0">
                <a:solidFill>
                  <a:srgbClr val="1F497D">
                    <a:lumMod val="20000"/>
                    <a:lumOff val="80000"/>
                  </a:srgbClr>
                </a:solidFill>
              </a:rPr>
              <a:t>place</a:t>
            </a:r>
            <a:r>
              <a:rPr lang="en-US" sz="2600" b="1" dirty="0">
                <a:solidFill>
                  <a:prstClr val="white"/>
                </a:solidFill>
              </a:rPr>
              <a:t> He wants us to be.</a:t>
            </a:r>
          </a:p>
          <a:p>
            <a:pPr defTabSz="685086"/>
            <a:r>
              <a:rPr lang="en-US" sz="2600" b="1" i="1" dirty="0">
                <a:solidFill>
                  <a:srgbClr val="F79646">
                    <a:lumMod val="20000"/>
                    <a:lumOff val="80000"/>
                  </a:srgbClr>
                </a:solidFill>
              </a:rPr>
              <a:t>4 Jacob said to them, "My brothers, where do you come from?" They said, "</a:t>
            </a:r>
            <a:r>
              <a:rPr lang="en-US" sz="2600" b="1" i="1" u="sng" dirty="0">
                <a:solidFill>
                  <a:srgbClr val="F79646">
                    <a:lumMod val="20000"/>
                    <a:lumOff val="80000"/>
                  </a:srgbClr>
                </a:solidFill>
              </a:rPr>
              <a:t>We are from Haran</a:t>
            </a:r>
            <a:r>
              <a:rPr lang="en-US" sz="2600" b="1" i="1" dirty="0">
                <a:solidFill>
                  <a:srgbClr val="F79646">
                    <a:lumMod val="20000"/>
                    <a:lumOff val="80000"/>
                  </a:srgbClr>
                </a:solidFill>
              </a:rPr>
              <a:t>." 5 He said to them, "Do you know Laban the son of </a:t>
            </a:r>
            <a:r>
              <a:rPr lang="en-US" sz="2600" b="1" i="1" dirty="0" err="1">
                <a:solidFill>
                  <a:srgbClr val="F79646">
                    <a:lumMod val="20000"/>
                    <a:lumOff val="80000"/>
                  </a:srgbClr>
                </a:solidFill>
              </a:rPr>
              <a:t>Nahor</a:t>
            </a:r>
            <a:r>
              <a:rPr lang="en-US" sz="2600" b="1" i="1" dirty="0">
                <a:solidFill>
                  <a:srgbClr val="F79646">
                    <a:lumMod val="20000"/>
                    <a:lumOff val="80000"/>
                  </a:srgbClr>
                </a:solidFill>
              </a:rPr>
              <a:t>?" They said, "</a:t>
            </a:r>
            <a:r>
              <a:rPr lang="en-US" sz="2600" b="1" i="1" u="sng" dirty="0">
                <a:solidFill>
                  <a:srgbClr val="F79646">
                    <a:lumMod val="20000"/>
                    <a:lumOff val="80000"/>
                  </a:srgbClr>
                </a:solidFill>
              </a:rPr>
              <a:t>We know him</a:t>
            </a:r>
            <a:r>
              <a:rPr lang="en-US" sz="2600" b="1" i="1" dirty="0">
                <a:solidFill>
                  <a:srgbClr val="F79646">
                    <a:lumMod val="20000"/>
                    <a:lumOff val="80000"/>
                  </a:srgbClr>
                </a:solidFill>
              </a:rPr>
              <a:t>." 6 He said to them, "Is it well with him?" They said, "It is well; and see, </a:t>
            </a:r>
            <a:r>
              <a:rPr lang="en-US" sz="2600" b="1" i="1" u="sng" dirty="0">
                <a:solidFill>
                  <a:srgbClr val="F79646">
                    <a:lumMod val="20000"/>
                    <a:lumOff val="80000"/>
                  </a:srgbClr>
                </a:solidFill>
              </a:rPr>
              <a:t>Rachel his daughter is coming</a:t>
            </a:r>
            <a:r>
              <a:rPr lang="en-US" sz="2600" b="1" i="1" dirty="0">
                <a:solidFill>
                  <a:srgbClr val="F79646">
                    <a:lumMod val="20000"/>
                    <a:lumOff val="80000"/>
                  </a:srgbClr>
                </a:solidFill>
              </a:rPr>
              <a:t> with the sheep!"</a:t>
            </a:r>
          </a:p>
        </p:txBody>
      </p:sp>
    </p:spTree>
    <p:extLst>
      <p:ext uri="{BB962C8B-B14F-4D97-AF65-F5344CB8AC3E}">
        <p14:creationId xmlns:p14="http://schemas.microsoft.com/office/powerpoint/2010/main" val="29447528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1000"/>
                                        <p:tgtEl>
                                          <p:spTgt spid="5">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p:cTn id="12"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4"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8DED8219-D4C1-AB48-A218-964B354F35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59300"/>
            <a:ext cx="9144000" cy="584200"/>
          </a:xfrm>
          <a:prstGeom prst="rect">
            <a:avLst/>
          </a:prstGeom>
        </p:spPr>
      </p:pic>
      <p:sp>
        <p:nvSpPr>
          <p:cNvPr id="2" name="TextBox 1"/>
          <p:cNvSpPr txBox="1"/>
          <p:nvPr/>
        </p:nvSpPr>
        <p:spPr>
          <a:xfrm>
            <a:off x="0" y="82178"/>
            <a:ext cx="9144000" cy="600164"/>
          </a:xfrm>
          <a:prstGeom prst="rect">
            <a:avLst/>
          </a:prstGeom>
          <a:noFill/>
        </p:spPr>
        <p:txBody>
          <a:bodyPr wrap="square" rtlCol="0">
            <a:spAutoFit/>
          </a:bodyPr>
          <a:lstStyle/>
          <a:p>
            <a:pPr algn="ctr" defTabSz="685086"/>
            <a:r>
              <a:rPr lang="en-US" sz="3300" b="1" dirty="0">
                <a:solidFill>
                  <a:prstClr val="white"/>
                </a:solidFill>
              </a:rPr>
              <a:t>Reaping What You Sow</a:t>
            </a:r>
          </a:p>
        </p:txBody>
      </p:sp>
      <p:sp>
        <p:nvSpPr>
          <p:cNvPr id="5" name="TextBox 4"/>
          <p:cNvSpPr txBox="1"/>
          <p:nvPr/>
        </p:nvSpPr>
        <p:spPr>
          <a:xfrm>
            <a:off x="427008" y="677309"/>
            <a:ext cx="8412192" cy="2954655"/>
          </a:xfrm>
          <a:prstGeom prst="rect">
            <a:avLst/>
          </a:prstGeom>
          <a:noFill/>
        </p:spPr>
        <p:txBody>
          <a:bodyPr wrap="square" rtlCol="0">
            <a:spAutoFit/>
          </a:bodyPr>
          <a:lstStyle/>
          <a:p>
            <a:pPr marL="571500" indent="-571500" defTabSz="685086">
              <a:buFont typeface="+mj-lt"/>
              <a:buAutoNum type="romanUcPeriod" startAt="2"/>
            </a:pPr>
            <a:r>
              <a:rPr lang="en-US" sz="3000" b="1" dirty="0">
                <a:solidFill>
                  <a:prstClr val="white"/>
                </a:solidFill>
              </a:rPr>
              <a:t>God will </a:t>
            </a:r>
            <a:r>
              <a:rPr lang="en-US" sz="3000" b="1" u="sng" dirty="0">
                <a:solidFill>
                  <a:srgbClr val="1F497D">
                    <a:lumMod val="20000"/>
                    <a:lumOff val="80000"/>
                  </a:srgbClr>
                </a:solidFill>
              </a:rPr>
              <a:t>guide</a:t>
            </a:r>
            <a:r>
              <a:rPr lang="en-US" sz="3000" b="1" dirty="0">
                <a:solidFill>
                  <a:prstClr val="white"/>
                </a:solidFill>
              </a:rPr>
              <a:t> us as we put our </a:t>
            </a:r>
            <a:r>
              <a:rPr lang="en-US" sz="3000" b="1" u="sng" dirty="0">
                <a:solidFill>
                  <a:srgbClr val="1F497D">
                    <a:lumMod val="20000"/>
                    <a:lumOff val="80000"/>
                  </a:srgbClr>
                </a:solidFill>
              </a:rPr>
              <a:t>trust</a:t>
            </a:r>
            <a:r>
              <a:rPr lang="en-US" sz="3000" b="1" dirty="0">
                <a:solidFill>
                  <a:prstClr val="white"/>
                </a:solidFill>
              </a:rPr>
              <a:t> in Him.</a:t>
            </a:r>
            <a:endParaRPr lang="en-US" sz="2600" b="1" dirty="0">
              <a:solidFill>
                <a:prstClr val="white"/>
              </a:solidFill>
            </a:endParaRPr>
          </a:p>
          <a:p>
            <a:pPr defTabSz="685086"/>
            <a:r>
              <a:rPr lang="en-US" sz="2600" b="1" dirty="0">
                <a:solidFill>
                  <a:prstClr val="white"/>
                </a:solidFill>
              </a:rPr>
              <a:t>C. He will bring about His </a:t>
            </a:r>
            <a:r>
              <a:rPr lang="en-US" sz="2600" b="1" u="sng" dirty="0">
                <a:solidFill>
                  <a:srgbClr val="1F497D">
                    <a:lumMod val="20000"/>
                    <a:lumOff val="80000"/>
                  </a:srgbClr>
                </a:solidFill>
              </a:rPr>
              <a:t>sovereign</a:t>
            </a:r>
            <a:r>
              <a:rPr lang="en-US" sz="2600" b="1" dirty="0">
                <a:solidFill>
                  <a:srgbClr val="1F497D">
                    <a:lumMod val="20000"/>
                    <a:lumOff val="80000"/>
                  </a:srgbClr>
                </a:solidFill>
              </a:rPr>
              <a:t> </a:t>
            </a:r>
            <a:r>
              <a:rPr lang="en-US" sz="2600" b="1" u="sng" dirty="0">
                <a:solidFill>
                  <a:srgbClr val="1F497D">
                    <a:lumMod val="20000"/>
                    <a:lumOff val="80000"/>
                  </a:srgbClr>
                </a:solidFill>
              </a:rPr>
              <a:t>plan</a:t>
            </a:r>
            <a:r>
              <a:rPr lang="en-US" sz="2600" b="1" dirty="0">
                <a:solidFill>
                  <a:prstClr val="white"/>
                </a:solidFill>
              </a:rPr>
              <a:t> in our lives.</a:t>
            </a:r>
          </a:p>
          <a:p>
            <a:pPr defTabSz="685086"/>
            <a:r>
              <a:rPr lang="en-US" sz="2600" b="1" i="1" dirty="0">
                <a:solidFill>
                  <a:srgbClr val="F79646">
                    <a:lumMod val="20000"/>
                    <a:lumOff val="80000"/>
                  </a:srgbClr>
                </a:solidFill>
              </a:rPr>
              <a:t>7 He said, "Behold, it is still high day; it is not time for the livestock to be gathered together. </a:t>
            </a:r>
            <a:r>
              <a:rPr lang="en-US" sz="2600" b="1" i="1" u="sng" dirty="0">
                <a:solidFill>
                  <a:srgbClr val="F79646">
                    <a:lumMod val="20000"/>
                    <a:lumOff val="80000"/>
                  </a:srgbClr>
                </a:solidFill>
              </a:rPr>
              <a:t>Water the sheep and go</a:t>
            </a:r>
            <a:r>
              <a:rPr lang="en-US" sz="2600" b="1" i="1" dirty="0">
                <a:solidFill>
                  <a:srgbClr val="F79646">
                    <a:lumMod val="20000"/>
                    <a:lumOff val="80000"/>
                  </a:srgbClr>
                </a:solidFill>
              </a:rPr>
              <a:t>, pasture them." 8 But they said, "</a:t>
            </a:r>
            <a:r>
              <a:rPr lang="en-US" sz="2600" b="1" i="1" u="sng" dirty="0">
                <a:solidFill>
                  <a:srgbClr val="F79646">
                    <a:lumMod val="20000"/>
                    <a:lumOff val="80000"/>
                  </a:srgbClr>
                </a:solidFill>
              </a:rPr>
              <a:t>We cannot until all the flocks are gathered together</a:t>
            </a:r>
            <a:r>
              <a:rPr lang="en-US" sz="2600" b="1" i="1" dirty="0">
                <a:solidFill>
                  <a:srgbClr val="F79646">
                    <a:lumMod val="20000"/>
                    <a:lumOff val="80000"/>
                  </a:srgbClr>
                </a:solidFill>
              </a:rPr>
              <a:t> and the stone is rolled from the mouth of the well; then we water the sheep."</a:t>
            </a:r>
          </a:p>
        </p:txBody>
      </p:sp>
    </p:spTree>
    <p:extLst>
      <p:ext uri="{BB962C8B-B14F-4D97-AF65-F5344CB8AC3E}">
        <p14:creationId xmlns:p14="http://schemas.microsoft.com/office/powerpoint/2010/main" val="30772411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1000"/>
                                        <p:tgtEl>
                                          <p:spTgt spid="5">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p:cTn id="12"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4"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BC2292A-EB96-8749-9490-916305518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59300"/>
            <a:ext cx="9144000" cy="584200"/>
          </a:xfrm>
          <a:prstGeom prst="rect">
            <a:avLst/>
          </a:prstGeom>
        </p:spPr>
      </p:pic>
      <p:sp>
        <p:nvSpPr>
          <p:cNvPr id="2" name="TextBox 1"/>
          <p:cNvSpPr txBox="1"/>
          <p:nvPr/>
        </p:nvSpPr>
        <p:spPr>
          <a:xfrm>
            <a:off x="0" y="82178"/>
            <a:ext cx="9144000" cy="600164"/>
          </a:xfrm>
          <a:prstGeom prst="rect">
            <a:avLst/>
          </a:prstGeom>
          <a:noFill/>
        </p:spPr>
        <p:txBody>
          <a:bodyPr wrap="square" rtlCol="0">
            <a:spAutoFit/>
          </a:bodyPr>
          <a:lstStyle/>
          <a:p>
            <a:pPr algn="ctr" defTabSz="685086"/>
            <a:r>
              <a:rPr lang="en-US" sz="3300" b="1" dirty="0">
                <a:solidFill>
                  <a:prstClr val="white"/>
                </a:solidFill>
              </a:rPr>
              <a:t>Reaping What You Sow</a:t>
            </a:r>
          </a:p>
        </p:txBody>
      </p:sp>
      <p:sp>
        <p:nvSpPr>
          <p:cNvPr id="5" name="TextBox 4"/>
          <p:cNvSpPr txBox="1"/>
          <p:nvPr/>
        </p:nvSpPr>
        <p:spPr>
          <a:xfrm>
            <a:off x="427008" y="677309"/>
            <a:ext cx="8335992" cy="2600712"/>
          </a:xfrm>
          <a:prstGeom prst="rect">
            <a:avLst/>
          </a:prstGeom>
          <a:noFill/>
        </p:spPr>
        <p:txBody>
          <a:bodyPr wrap="square" rtlCol="0">
            <a:spAutoFit/>
          </a:bodyPr>
          <a:lstStyle/>
          <a:p>
            <a:pPr marL="465138" indent="-465138" defTabSz="685086">
              <a:buFont typeface="+mj-lt"/>
              <a:buAutoNum type="romanUcPeriod" startAt="3"/>
            </a:pPr>
            <a:r>
              <a:rPr lang="en-US" sz="2950" b="1" dirty="0">
                <a:solidFill>
                  <a:prstClr val="white"/>
                </a:solidFill>
              </a:rPr>
              <a:t>God will bless us with His </a:t>
            </a:r>
            <a:r>
              <a:rPr lang="en-US" sz="2950" b="1" u="sng" dirty="0">
                <a:solidFill>
                  <a:srgbClr val="1F497D">
                    <a:lumMod val="20000"/>
                    <a:lumOff val="80000"/>
                  </a:srgbClr>
                </a:solidFill>
              </a:rPr>
              <a:t>goodness</a:t>
            </a:r>
            <a:r>
              <a:rPr lang="en-US" sz="2950" b="1" dirty="0">
                <a:solidFill>
                  <a:prstClr val="white"/>
                </a:solidFill>
              </a:rPr>
              <a:t> as we </a:t>
            </a:r>
            <a:r>
              <a:rPr lang="en-US" sz="2950" b="1" u="sng" dirty="0">
                <a:solidFill>
                  <a:srgbClr val="1F497D">
                    <a:lumMod val="20000"/>
                    <a:lumOff val="80000"/>
                  </a:srgbClr>
                </a:solidFill>
              </a:rPr>
              <a:t>follow</a:t>
            </a:r>
            <a:r>
              <a:rPr lang="en-US" sz="2950" b="1" dirty="0">
                <a:solidFill>
                  <a:prstClr val="white"/>
                </a:solidFill>
              </a:rPr>
              <a:t> Him.</a:t>
            </a:r>
          </a:p>
          <a:p>
            <a:pPr defTabSz="685086"/>
            <a:r>
              <a:rPr lang="en-US" sz="2600" b="1" dirty="0">
                <a:solidFill>
                  <a:prstClr val="white"/>
                </a:solidFill>
              </a:rPr>
              <a:t>A. God will bring the </a:t>
            </a:r>
            <a:r>
              <a:rPr lang="en-US" sz="2600" b="1" u="sng" dirty="0">
                <a:solidFill>
                  <a:srgbClr val="1F497D">
                    <a:lumMod val="20000"/>
                    <a:lumOff val="80000"/>
                  </a:srgbClr>
                </a:solidFill>
              </a:rPr>
              <a:t>right</a:t>
            </a:r>
            <a:r>
              <a:rPr lang="en-US" sz="2600" b="1" dirty="0">
                <a:solidFill>
                  <a:prstClr val="white"/>
                </a:solidFill>
              </a:rPr>
              <a:t> people into our lives at the right  </a:t>
            </a:r>
            <a:r>
              <a:rPr lang="en-US" sz="2600" b="1" u="sng" dirty="0">
                <a:solidFill>
                  <a:srgbClr val="1F497D">
                    <a:lumMod val="20000"/>
                    <a:lumOff val="80000"/>
                  </a:srgbClr>
                </a:solidFill>
              </a:rPr>
              <a:t>time</a:t>
            </a:r>
            <a:r>
              <a:rPr lang="en-US" sz="2600" b="1" dirty="0">
                <a:solidFill>
                  <a:prstClr val="white"/>
                </a:solidFill>
              </a:rPr>
              <a:t>.</a:t>
            </a:r>
          </a:p>
          <a:p>
            <a:pPr defTabSz="685086"/>
            <a:r>
              <a:rPr lang="en-US" sz="2600" b="1" i="1" dirty="0">
                <a:solidFill>
                  <a:srgbClr val="F79646">
                    <a:lumMod val="20000"/>
                    <a:lumOff val="80000"/>
                  </a:srgbClr>
                </a:solidFill>
              </a:rPr>
              <a:t>9 While he was still speaking with them, </a:t>
            </a:r>
            <a:r>
              <a:rPr lang="en-US" sz="2600" b="1" i="1" u="sng" dirty="0">
                <a:solidFill>
                  <a:srgbClr val="F79646">
                    <a:lumMod val="20000"/>
                    <a:lumOff val="80000"/>
                  </a:srgbClr>
                </a:solidFill>
              </a:rPr>
              <a:t>Rachel came</a:t>
            </a:r>
            <a:r>
              <a:rPr lang="en-US" sz="2600" b="1" i="1" dirty="0">
                <a:solidFill>
                  <a:srgbClr val="F79646">
                    <a:lumMod val="20000"/>
                    <a:lumOff val="80000"/>
                  </a:srgbClr>
                </a:solidFill>
              </a:rPr>
              <a:t> with her father's sheep, for she was a shepherdess.</a:t>
            </a:r>
          </a:p>
        </p:txBody>
      </p:sp>
    </p:spTree>
    <p:extLst>
      <p:ext uri="{BB962C8B-B14F-4D97-AF65-F5344CB8AC3E}">
        <p14:creationId xmlns:p14="http://schemas.microsoft.com/office/powerpoint/2010/main" val="247537865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5">
                                            <p:txEl>
                                              <p:pRg st="1" end="1"/>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1"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BC2292A-EB96-8749-9490-916305518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59300"/>
            <a:ext cx="9144000" cy="584200"/>
          </a:xfrm>
          <a:prstGeom prst="rect">
            <a:avLst/>
          </a:prstGeom>
        </p:spPr>
      </p:pic>
      <p:sp>
        <p:nvSpPr>
          <p:cNvPr id="2" name="TextBox 1"/>
          <p:cNvSpPr txBox="1"/>
          <p:nvPr/>
        </p:nvSpPr>
        <p:spPr>
          <a:xfrm>
            <a:off x="0" y="82178"/>
            <a:ext cx="9144000" cy="600164"/>
          </a:xfrm>
          <a:prstGeom prst="rect">
            <a:avLst/>
          </a:prstGeom>
          <a:noFill/>
        </p:spPr>
        <p:txBody>
          <a:bodyPr wrap="square" rtlCol="0">
            <a:spAutoFit/>
          </a:bodyPr>
          <a:lstStyle/>
          <a:p>
            <a:pPr algn="ctr" defTabSz="685086"/>
            <a:r>
              <a:rPr lang="en-US" sz="3300" b="1" dirty="0">
                <a:solidFill>
                  <a:prstClr val="white"/>
                </a:solidFill>
              </a:rPr>
              <a:t>Reaping What You Sow</a:t>
            </a:r>
          </a:p>
        </p:txBody>
      </p:sp>
      <p:sp>
        <p:nvSpPr>
          <p:cNvPr id="5" name="TextBox 4"/>
          <p:cNvSpPr txBox="1"/>
          <p:nvPr/>
        </p:nvSpPr>
        <p:spPr>
          <a:xfrm>
            <a:off x="427008" y="677309"/>
            <a:ext cx="8335992" cy="3400931"/>
          </a:xfrm>
          <a:prstGeom prst="rect">
            <a:avLst/>
          </a:prstGeom>
          <a:noFill/>
        </p:spPr>
        <p:txBody>
          <a:bodyPr wrap="square" rtlCol="0">
            <a:spAutoFit/>
          </a:bodyPr>
          <a:lstStyle/>
          <a:p>
            <a:pPr marL="465138" indent="-465138" defTabSz="685086">
              <a:buFont typeface="+mj-lt"/>
              <a:buAutoNum type="romanUcPeriod" startAt="3"/>
            </a:pPr>
            <a:r>
              <a:rPr lang="en-US" sz="2950" b="1" dirty="0">
                <a:solidFill>
                  <a:prstClr val="white"/>
                </a:solidFill>
              </a:rPr>
              <a:t>God will bless us with His </a:t>
            </a:r>
            <a:r>
              <a:rPr lang="en-US" sz="2950" b="1" u="sng" dirty="0">
                <a:solidFill>
                  <a:srgbClr val="1F497D">
                    <a:lumMod val="20000"/>
                    <a:lumOff val="80000"/>
                  </a:srgbClr>
                </a:solidFill>
              </a:rPr>
              <a:t>goodness</a:t>
            </a:r>
            <a:r>
              <a:rPr lang="en-US" sz="2950" b="1" dirty="0">
                <a:solidFill>
                  <a:prstClr val="white"/>
                </a:solidFill>
              </a:rPr>
              <a:t> as we </a:t>
            </a:r>
            <a:r>
              <a:rPr lang="en-US" sz="2950" b="1" u="sng" dirty="0">
                <a:solidFill>
                  <a:srgbClr val="1F497D">
                    <a:lumMod val="20000"/>
                    <a:lumOff val="80000"/>
                  </a:srgbClr>
                </a:solidFill>
              </a:rPr>
              <a:t>follow</a:t>
            </a:r>
            <a:r>
              <a:rPr lang="en-US" sz="2950" b="1" dirty="0">
                <a:solidFill>
                  <a:prstClr val="white"/>
                </a:solidFill>
              </a:rPr>
              <a:t> Him.</a:t>
            </a:r>
          </a:p>
          <a:p>
            <a:pPr defTabSz="685086"/>
            <a:r>
              <a:rPr lang="en-US" sz="2600" b="1" dirty="0">
                <a:solidFill>
                  <a:prstClr val="white"/>
                </a:solidFill>
              </a:rPr>
              <a:t>B. He will help us do </a:t>
            </a:r>
            <a:r>
              <a:rPr lang="en-US" sz="2600" b="1" u="sng" dirty="0">
                <a:solidFill>
                  <a:srgbClr val="1F497D">
                    <a:lumMod val="20000"/>
                    <a:lumOff val="80000"/>
                  </a:srgbClr>
                </a:solidFill>
              </a:rPr>
              <a:t>great</a:t>
            </a:r>
            <a:r>
              <a:rPr lang="en-US" sz="2600" b="1" dirty="0">
                <a:solidFill>
                  <a:prstClr val="white"/>
                </a:solidFill>
              </a:rPr>
              <a:t> and </a:t>
            </a:r>
            <a:r>
              <a:rPr lang="en-US" sz="2600" b="1" u="sng" dirty="0">
                <a:solidFill>
                  <a:srgbClr val="1F497D">
                    <a:lumMod val="20000"/>
                    <a:lumOff val="80000"/>
                  </a:srgbClr>
                </a:solidFill>
              </a:rPr>
              <a:t>wonderful</a:t>
            </a:r>
            <a:r>
              <a:rPr lang="en-US" sz="2600" b="1" dirty="0">
                <a:solidFill>
                  <a:prstClr val="white"/>
                </a:solidFill>
              </a:rPr>
              <a:t> things.</a:t>
            </a:r>
          </a:p>
          <a:p>
            <a:pPr defTabSz="685086"/>
            <a:r>
              <a:rPr lang="en-US" sz="2600" b="1" i="1" dirty="0">
                <a:solidFill>
                  <a:srgbClr val="F79646">
                    <a:lumMod val="20000"/>
                    <a:lumOff val="80000"/>
                  </a:srgbClr>
                </a:solidFill>
              </a:rPr>
              <a:t>10 Now as soon as Jacob saw Rachel the daughter of Laban his mother's brother, and the sheep of Laban his mother's brother, Jacob came near </a:t>
            </a:r>
            <a:r>
              <a:rPr lang="en-US" sz="2600" b="1" i="1" u="sng" dirty="0">
                <a:solidFill>
                  <a:srgbClr val="F79646">
                    <a:lumMod val="20000"/>
                    <a:lumOff val="80000"/>
                  </a:srgbClr>
                </a:solidFill>
              </a:rPr>
              <a:t>and rolled the stone from the well's mouth</a:t>
            </a:r>
            <a:r>
              <a:rPr lang="en-US" sz="2600" b="1" i="1" dirty="0">
                <a:solidFill>
                  <a:srgbClr val="F79646">
                    <a:lumMod val="20000"/>
                    <a:lumOff val="80000"/>
                  </a:srgbClr>
                </a:solidFill>
              </a:rPr>
              <a:t> and watered the flock of Laban his mother's brother.</a:t>
            </a:r>
          </a:p>
        </p:txBody>
      </p:sp>
    </p:spTree>
    <p:extLst>
      <p:ext uri="{BB962C8B-B14F-4D97-AF65-F5344CB8AC3E}">
        <p14:creationId xmlns:p14="http://schemas.microsoft.com/office/powerpoint/2010/main" val="304127269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1000"/>
                                        <p:tgtEl>
                                          <p:spTgt spid="5">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p:cTn id="12"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4"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BC2292A-EB96-8749-9490-916305518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59300"/>
            <a:ext cx="9144000" cy="584200"/>
          </a:xfrm>
          <a:prstGeom prst="rect">
            <a:avLst/>
          </a:prstGeom>
        </p:spPr>
      </p:pic>
      <p:sp>
        <p:nvSpPr>
          <p:cNvPr id="2" name="TextBox 1"/>
          <p:cNvSpPr txBox="1"/>
          <p:nvPr/>
        </p:nvSpPr>
        <p:spPr>
          <a:xfrm>
            <a:off x="0" y="82178"/>
            <a:ext cx="9144000" cy="600164"/>
          </a:xfrm>
          <a:prstGeom prst="rect">
            <a:avLst/>
          </a:prstGeom>
          <a:noFill/>
        </p:spPr>
        <p:txBody>
          <a:bodyPr wrap="square" rtlCol="0">
            <a:spAutoFit/>
          </a:bodyPr>
          <a:lstStyle/>
          <a:p>
            <a:pPr algn="ctr" defTabSz="685086"/>
            <a:r>
              <a:rPr lang="en-US" sz="3300" b="1" dirty="0">
                <a:solidFill>
                  <a:prstClr val="white"/>
                </a:solidFill>
              </a:rPr>
              <a:t>Reaping What You Sow</a:t>
            </a:r>
          </a:p>
        </p:txBody>
      </p:sp>
      <p:sp>
        <p:nvSpPr>
          <p:cNvPr id="5" name="TextBox 4"/>
          <p:cNvSpPr txBox="1"/>
          <p:nvPr/>
        </p:nvSpPr>
        <p:spPr>
          <a:xfrm>
            <a:off x="427008" y="677309"/>
            <a:ext cx="8335992" cy="3000821"/>
          </a:xfrm>
          <a:prstGeom prst="rect">
            <a:avLst/>
          </a:prstGeom>
          <a:noFill/>
        </p:spPr>
        <p:txBody>
          <a:bodyPr wrap="square" rtlCol="0">
            <a:spAutoFit/>
          </a:bodyPr>
          <a:lstStyle/>
          <a:p>
            <a:pPr marL="465138" indent="-465138" defTabSz="685086">
              <a:buFont typeface="+mj-lt"/>
              <a:buAutoNum type="romanUcPeriod" startAt="3"/>
            </a:pPr>
            <a:r>
              <a:rPr lang="en-US" sz="2950" b="1" dirty="0">
                <a:solidFill>
                  <a:prstClr val="white"/>
                </a:solidFill>
              </a:rPr>
              <a:t>God will bless us with His </a:t>
            </a:r>
            <a:r>
              <a:rPr lang="en-US" sz="2950" b="1" u="sng" dirty="0">
                <a:solidFill>
                  <a:srgbClr val="1F497D">
                    <a:lumMod val="20000"/>
                    <a:lumOff val="80000"/>
                  </a:srgbClr>
                </a:solidFill>
              </a:rPr>
              <a:t>goodness</a:t>
            </a:r>
            <a:r>
              <a:rPr lang="en-US" sz="2950" b="1" dirty="0">
                <a:solidFill>
                  <a:prstClr val="white"/>
                </a:solidFill>
              </a:rPr>
              <a:t> as we </a:t>
            </a:r>
            <a:r>
              <a:rPr lang="en-US" sz="2950" b="1" u="sng" dirty="0">
                <a:solidFill>
                  <a:srgbClr val="1F497D">
                    <a:lumMod val="20000"/>
                    <a:lumOff val="80000"/>
                  </a:srgbClr>
                </a:solidFill>
              </a:rPr>
              <a:t>follow</a:t>
            </a:r>
            <a:r>
              <a:rPr lang="en-US" sz="2950" b="1" dirty="0">
                <a:solidFill>
                  <a:prstClr val="white"/>
                </a:solidFill>
              </a:rPr>
              <a:t> Him.</a:t>
            </a:r>
          </a:p>
          <a:p>
            <a:pPr defTabSz="685086"/>
            <a:r>
              <a:rPr lang="en-US" sz="2600" b="1" dirty="0">
                <a:solidFill>
                  <a:prstClr val="white"/>
                </a:solidFill>
              </a:rPr>
              <a:t>C. He will bless us with </a:t>
            </a:r>
            <a:r>
              <a:rPr lang="en-US" sz="2600" b="1" u="sng" dirty="0">
                <a:solidFill>
                  <a:srgbClr val="1F497D">
                    <a:lumMod val="20000"/>
                    <a:lumOff val="80000"/>
                  </a:srgbClr>
                </a:solidFill>
              </a:rPr>
              <a:t>enduring</a:t>
            </a:r>
            <a:r>
              <a:rPr lang="en-US" sz="2600" b="1" dirty="0">
                <a:solidFill>
                  <a:prstClr val="white"/>
                </a:solidFill>
              </a:rPr>
              <a:t> and </a:t>
            </a:r>
            <a:r>
              <a:rPr lang="en-US" sz="2600" b="1" u="sng" dirty="0">
                <a:solidFill>
                  <a:srgbClr val="1F497D">
                    <a:lumMod val="20000"/>
                    <a:lumOff val="80000"/>
                  </a:srgbClr>
                </a:solidFill>
              </a:rPr>
              <a:t>meaningful</a:t>
            </a:r>
            <a:r>
              <a:rPr lang="en-US" sz="2600" b="1" dirty="0">
                <a:solidFill>
                  <a:prstClr val="white"/>
                </a:solidFill>
              </a:rPr>
              <a:t> relationships.</a:t>
            </a:r>
          </a:p>
          <a:p>
            <a:pPr defTabSz="685086"/>
            <a:r>
              <a:rPr lang="en-US" sz="2600" b="1" i="1" dirty="0">
                <a:solidFill>
                  <a:srgbClr val="F79646">
                    <a:lumMod val="20000"/>
                    <a:lumOff val="80000"/>
                  </a:srgbClr>
                </a:solidFill>
              </a:rPr>
              <a:t>11 Then </a:t>
            </a:r>
            <a:r>
              <a:rPr lang="en-US" sz="2600" b="1" i="1" u="sng" dirty="0">
                <a:solidFill>
                  <a:srgbClr val="F79646">
                    <a:lumMod val="20000"/>
                    <a:lumOff val="80000"/>
                  </a:srgbClr>
                </a:solidFill>
              </a:rPr>
              <a:t>Jacob kissed Rachel and wept aloud</a:t>
            </a:r>
            <a:r>
              <a:rPr lang="en-US" sz="2600" b="1" i="1" dirty="0">
                <a:solidFill>
                  <a:srgbClr val="F79646">
                    <a:lumMod val="20000"/>
                    <a:lumOff val="80000"/>
                  </a:srgbClr>
                </a:solidFill>
              </a:rPr>
              <a:t>. 12 And Jacob told Rachel that he was her father's kinsman, and that he was Rebekah's son, and she ran and told her father.</a:t>
            </a:r>
          </a:p>
        </p:txBody>
      </p:sp>
    </p:spTree>
    <p:extLst>
      <p:ext uri="{BB962C8B-B14F-4D97-AF65-F5344CB8AC3E}">
        <p14:creationId xmlns:p14="http://schemas.microsoft.com/office/powerpoint/2010/main" val="15012707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1000"/>
                                        <p:tgtEl>
                                          <p:spTgt spid="5">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p:cTn id="12"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4"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BC2292A-EB96-8749-9490-916305518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59300"/>
            <a:ext cx="9144000" cy="584200"/>
          </a:xfrm>
          <a:prstGeom prst="rect">
            <a:avLst/>
          </a:prstGeom>
        </p:spPr>
      </p:pic>
      <p:sp>
        <p:nvSpPr>
          <p:cNvPr id="2" name="TextBox 1"/>
          <p:cNvSpPr txBox="1"/>
          <p:nvPr/>
        </p:nvSpPr>
        <p:spPr>
          <a:xfrm>
            <a:off x="0" y="82178"/>
            <a:ext cx="9144000" cy="600164"/>
          </a:xfrm>
          <a:prstGeom prst="rect">
            <a:avLst/>
          </a:prstGeom>
          <a:noFill/>
        </p:spPr>
        <p:txBody>
          <a:bodyPr wrap="square" rtlCol="0">
            <a:spAutoFit/>
          </a:bodyPr>
          <a:lstStyle/>
          <a:p>
            <a:pPr algn="ctr" defTabSz="685086"/>
            <a:r>
              <a:rPr lang="en-US" sz="3300" b="1" dirty="0">
                <a:solidFill>
                  <a:prstClr val="white"/>
                </a:solidFill>
              </a:rPr>
              <a:t>Reaping What You Sow</a:t>
            </a:r>
          </a:p>
        </p:txBody>
      </p:sp>
      <p:sp>
        <p:nvSpPr>
          <p:cNvPr id="5" name="TextBox 4"/>
          <p:cNvSpPr txBox="1"/>
          <p:nvPr/>
        </p:nvSpPr>
        <p:spPr>
          <a:xfrm>
            <a:off x="427008" y="677309"/>
            <a:ext cx="8335992" cy="2939266"/>
          </a:xfrm>
          <a:prstGeom prst="rect">
            <a:avLst/>
          </a:prstGeom>
          <a:noFill/>
        </p:spPr>
        <p:txBody>
          <a:bodyPr wrap="square" rtlCol="0">
            <a:spAutoFit/>
          </a:bodyPr>
          <a:lstStyle/>
          <a:p>
            <a:pPr marL="571500" indent="-571500" defTabSz="685086">
              <a:buFont typeface="+mj-lt"/>
              <a:buAutoNum type="romanUcPeriod" startAt="4"/>
            </a:pPr>
            <a:r>
              <a:rPr lang="en-US" sz="2900" b="1" dirty="0">
                <a:solidFill>
                  <a:prstClr val="white"/>
                </a:solidFill>
              </a:rPr>
              <a:t>God’s ultimate purpose is to </a:t>
            </a:r>
            <a:r>
              <a:rPr lang="en-US" sz="2900" b="1" u="sng" dirty="0">
                <a:solidFill>
                  <a:srgbClr val="1F497D">
                    <a:lumMod val="20000"/>
                    <a:lumOff val="80000"/>
                  </a:srgbClr>
                </a:solidFill>
              </a:rPr>
              <a:t>grow</a:t>
            </a:r>
            <a:r>
              <a:rPr lang="en-US" sz="2900" b="1" dirty="0">
                <a:solidFill>
                  <a:prstClr val="white"/>
                </a:solidFill>
              </a:rPr>
              <a:t> and </a:t>
            </a:r>
            <a:r>
              <a:rPr lang="en-US" sz="2900" b="1" u="sng" dirty="0">
                <a:solidFill>
                  <a:srgbClr val="1F497D">
                    <a:lumMod val="20000"/>
                    <a:lumOff val="80000"/>
                  </a:srgbClr>
                </a:solidFill>
              </a:rPr>
              <a:t>mature</a:t>
            </a:r>
            <a:r>
              <a:rPr lang="en-US" sz="2900" b="1" dirty="0">
                <a:solidFill>
                  <a:prstClr val="white"/>
                </a:solidFill>
              </a:rPr>
              <a:t> us.</a:t>
            </a:r>
          </a:p>
          <a:p>
            <a:pPr defTabSz="685086"/>
            <a:r>
              <a:rPr lang="en-US" sz="2600" b="1" dirty="0">
                <a:solidFill>
                  <a:prstClr val="white"/>
                </a:solidFill>
              </a:rPr>
              <a:t>A. He will </a:t>
            </a:r>
            <a:r>
              <a:rPr lang="en-US" sz="2600" b="1" u="sng" dirty="0">
                <a:solidFill>
                  <a:srgbClr val="1F497D">
                    <a:lumMod val="20000"/>
                    <a:lumOff val="80000"/>
                  </a:srgbClr>
                </a:solidFill>
              </a:rPr>
              <a:t>teach</a:t>
            </a:r>
            <a:r>
              <a:rPr lang="en-US" sz="2600" b="1" dirty="0">
                <a:solidFill>
                  <a:prstClr val="white"/>
                </a:solidFill>
              </a:rPr>
              <a:t> us His ways.</a:t>
            </a:r>
          </a:p>
          <a:p>
            <a:pPr defTabSz="685086"/>
            <a:r>
              <a:rPr lang="en-US" sz="2600" b="1" i="1" dirty="0">
                <a:solidFill>
                  <a:srgbClr val="F79646">
                    <a:lumMod val="20000"/>
                    <a:lumOff val="80000"/>
                  </a:srgbClr>
                </a:solidFill>
              </a:rPr>
              <a:t>13 As soon as Laban heard the news about Jacob, his sister's son, </a:t>
            </a:r>
            <a:r>
              <a:rPr lang="en-US" sz="2600" b="1" i="1" u="sng" dirty="0">
                <a:solidFill>
                  <a:srgbClr val="F79646">
                    <a:lumMod val="20000"/>
                    <a:lumOff val="80000"/>
                  </a:srgbClr>
                </a:solidFill>
              </a:rPr>
              <a:t>he ran to meet him and embraced him and kissed him</a:t>
            </a:r>
            <a:r>
              <a:rPr lang="en-US" sz="2600" b="1" i="1" dirty="0">
                <a:solidFill>
                  <a:srgbClr val="F79646">
                    <a:lumMod val="20000"/>
                    <a:lumOff val="80000"/>
                  </a:srgbClr>
                </a:solidFill>
              </a:rPr>
              <a:t> and brought him to his house. Jacob told Laban all these things, 14 and Laban said to him, "</a:t>
            </a:r>
            <a:r>
              <a:rPr lang="en-US" sz="2600" b="1" i="1" u="sng" dirty="0">
                <a:solidFill>
                  <a:srgbClr val="F79646">
                    <a:lumMod val="20000"/>
                    <a:lumOff val="80000"/>
                  </a:srgbClr>
                </a:solidFill>
              </a:rPr>
              <a:t>Surely you are my bone and my flesh</a:t>
            </a:r>
            <a:r>
              <a:rPr lang="en-US" sz="2600" b="1" i="1" dirty="0">
                <a:solidFill>
                  <a:srgbClr val="F79646">
                    <a:lumMod val="20000"/>
                    <a:lumOff val="80000"/>
                  </a:srgbClr>
                </a:solidFill>
              </a:rPr>
              <a:t>!" And he stayed with him a month.</a:t>
            </a:r>
          </a:p>
        </p:txBody>
      </p:sp>
    </p:spTree>
    <p:extLst>
      <p:ext uri="{BB962C8B-B14F-4D97-AF65-F5344CB8AC3E}">
        <p14:creationId xmlns:p14="http://schemas.microsoft.com/office/powerpoint/2010/main" val="345887889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5">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5">
                                            <p:txEl>
                                              <p:pRg st="1" end="1"/>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p:cTn id="19"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21"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BC2292A-EB96-8749-9490-916305518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59300"/>
            <a:ext cx="9144000" cy="584200"/>
          </a:xfrm>
          <a:prstGeom prst="rect">
            <a:avLst/>
          </a:prstGeom>
        </p:spPr>
      </p:pic>
      <p:sp>
        <p:nvSpPr>
          <p:cNvPr id="2" name="TextBox 1"/>
          <p:cNvSpPr txBox="1"/>
          <p:nvPr/>
        </p:nvSpPr>
        <p:spPr>
          <a:xfrm>
            <a:off x="0" y="82178"/>
            <a:ext cx="9144000" cy="600164"/>
          </a:xfrm>
          <a:prstGeom prst="rect">
            <a:avLst/>
          </a:prstGeom>
          <a:noFill/>
        </p:spPr>
        <p:txBody>
          <a:bodyPr wrap="square" rtlCol="0">
            <a:spAutoFit/>
          </a:bodyPr>
          <a:lstStyle/>
          <a:p>
            <a:pPr algn="ctr" defTabSz="685086"/>
            <a:r>
              <a:rPr lang="en-US" sz="3300" b="1" dirty="0">
                <a:solidFill>
                  <a:prstClr val="white"/>
                </a:solidFill>
              </a:rPr>
              <a:t>Reaping What You Sow</a:t>
            </a:r>
          </a:p>
        </p:txBody>
      </p:sp>
      <p:sp>
        <p:nvSpPr>
          <p:cNvPr id="5" name="TextBox 4"/>
          <p:cNvSpPr txBox="1"/>
          <p:nvPr/>
        </p:nvSpPr>
        <p:spPr>
          <a:xfrm>
            <a:off x="427008" y="677309"/>
            <a:ext cx="8335992" cy="2539157"/>
          </a:xfrm>
          <a:prstGeom prst="rect">
            <a:avLst/>
          </a:prstGeom>
          <a:noFill/>
        </p:spPr>
        <p:txBody>
          <a:bodyPr wrap="square" rtlCol="0">
            <a:spAutoFit/>
          </a:bodyPr>
          <a:lstStyle/>
          <a:p>
            <a:pPr marL="571500" indent="-571500" defTabSz="685086">
              <a:buFont typeface="+mj-lt"/>
              <a:buAutoNum type="romanUcPeriod" startAt="4"/>
            </a:pPr>
            <a:r>
              <a:rPr lang="en-US" sz="2900" b="1" dirty="0">
                <a:solidFill>
                  <a:prstClr val="white"/>
                </a:solidFill>
              </a:rPr>
              <a:t>God’s ultimate purpose is to </a:t>
            </a:r>
            <a:r>
              <a:rPr lang="en-US" sz="2900" b="1" u="sng" dirty="0">
                <a:solidFill>
                  <a:srgbClr val="1F497D">
                    <a:lumMod val="20000"/>
                    <a:lumOff val="80000"/>
                  </a:srgbClr>
                </a:solidFill>
              </a:rPr>
              <a:t>grow</a:t>
            </a:r>
            <a:r>
              <a:rPr lang="en-US" sz="2900" b="1" dirty="0">
                <a:solidFill>
                  <a:prstClr val="white"/>
                </a:solidFill>
              </a:rPr>
              <a:t> and </a:t>
            </a:r>
            <a:r>
              <a:rPr lang="en-US" sz="2900" b="1" u="sng" dirty="0">
                <a:solidFill>
                  <a:srgbClr val="1F497D">
                    <a:lumMod val="20000"/>
                    <a:lumOff val="80000"/>
                  </a:srgbClr>
                </a:solidFill>
              </a:rPr>
              <a:t>mature</a:t>
            </a:r>
            <a:r>
              <a:rPr lang="en-US" sz="2900" b="1" dirty="0">
                <a:solidFill>
                  <a:prstClr val="white"/>
                </a:solidFill>
              </a:rPr>
              <a:t> us.</a:t>
            </a:r>
          </a:p>
          <a:p>
            <a:pPr defTabSz="685086"/>
            <a:r>
              <a:rPr lang="en-US" sz="2600" b="1" dirty="0">
                <a:solidFill>
                  <a:prstClr val="white"/>
                </a:solidFill>
              </a:rPr>
              <a:t>A. He will </a:t>
            </a:r>
            <a:r>
              <a:rPr lang="en-US" sz="2600" b="1" u="sng" dirty="0">
                <a:solidFill>
                  <a:srgbClr val="1F497D">
                    <a:lumMod val="20000"/>
                    <a:lumOff val="80000"/>
                  </a:srgbClr>
                </a:solidFill>
              </a:rPr>
              <a:t>teach</a:t>
            </a:r>
            <a:r>
              <a:rPr lang="en-US" sz="2600" b="1" dirty="0">
                <a:solidFill>
                  <a:prstClr val="white"/>
                </a:solidFill>
              </a:rPr>
              <a:t> us His ways.</a:t>
            </a:r>
          </a:p>
          <a:p>
            <a:pPr marL="457200" indent="-457200" defTabSz="685086">
              <a:buFont typeface="Arial" panose="020B0604020202020204" pitchFamily="34" charset="0"/>
              <a:buChar char="•"/>
            </a:pPr>
            <a:r>
              <a:rPr lang="en-US" sz="2600" b="1" i="1" dirty="0">
                <a:solidFill>
                  <a:srgbClr val="F79646">
                    <a:lumMod val="20000"/>
                    <a:lumOff val="80000"/>
                  </a:srgbClr>
                </a:solidFill>
              </a:rPr>
              <a:t>Proverbs 13:15 Good sense wins favor, but </a:t>
            </a:r>
            <a:r>
              <a:rPr lang="en-US" sz="2600" b="1" i="1" u="sng" dirty="0">
                <a:solidFill>
                  <a:srgbClr val="F79646">
                    <a:lumMod val="20000"/>
                    <a:lumOff val="80000"/>
                  </a:srgbClr>
                </a:solidFill>
              </a:rPr>
              <a:t>the way of the treacherous is their ruin</a:t>
            </a:r>
            <a:r>
              <a:rPr lang="en-US" sz="2600" b="1" i="1" dirty="0">
                <a:solidFill>
                  <a:srgbClr val="F79646">
                    <a:lumMod val="20000"/>
                    <a:lumOff val="80000"/>
                  </a:srgbClr>
                </a:solidFill>
              </a:rPr>
              <a:t>.</a:t>
            </a:r>
          </a:p>
          <a:p>
            <a:pPr marL="457200" indent="-457200" defTabSz="685086">
              <a:buFont typeface="Arial" panose="020B0604020202020204" pitchFamily="34" charset="0"/>
              <a:buChar char="•"/>
            </a:pPr>
            <a:r>
              <a:rPr lang="en-US" sz="2600" b="1" i="1" dirty="0">
                <a:solidFill>
                  <a:srgbClr val="F79646">
                    <a:lumMod val="20000"/>
                    <a:lumOff val="80000"/>
                  </a:srgbClr>
                </a:solidFill>
              </a:rPr>
              <a:t>Proverbs 4:19 </a:t>
            </a:r>
            <a:r>
              <a:rPr lang="en-US" sz="2600" b="1" i="1" u="sng" dirty="0">
                <a:solidFill>
                  <a:srgbClr val="F79646">
                    <a:lumMod val="20000"/>
                    <a:lumOff val="80000"/>
                  </a:srgbClr>
                </a:solidFill>
              </a:rPr>
              <a:t>The way of the wicked is like deep darkness</a:t>
            </a:r>
            <a:r>
              <a:rPr lang="en-US" sz="2600" b="1" i="1" dirty="0">
                <a:solidFill>
                  <a:srgbClr val="F79646">
                    <a:lumMod val="20000"/>
                    <a:lumOff val="80000"/>
                  </a:srgbClr>
                </a:solidFill>
              </a:rPr>
              <a:t>; they do not know over what they stumble.</a:t>
            </a:r>
          </a:p>
        </p:txBody>
      </p:sp>
    </p:spTree>
    <p:extLst>
      <p:ext uri="{BB962C8B-B14F-4D97-AF65-F5344CB8AC3E}">
        <p14:creationId xmlns:p14="http://schemas.microsoft.com/office/powerpoint/2010/main" val="18212733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9" dur="1000"/>
                                        <p:tgtEl>
                                          <p:spTgt spid="5">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 calcmode="lin" valueType="num">
                                      <p:cBhvr>
                                        <p:cTn id="14"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15" dur="10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16"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BC2292A-EB96-8749-9490-916305518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59300"/>
            <a:ext cx="9144000" cy="584200"/>
          </a:xfrm>
          <a:prstGeom prst="rect">
            <a:avLst/>
          </a:prstGeom>
        </p:spPr>
      </p:pic>
      <p:sp>
        <p:nvSpPr>
          <p:cNvPr id="2" name="TextBox 1"/>
          <p:cNvSpPr txBox="1"/>
          <p:nvPr/>
        </p:nvSpPr>
        <p:spPr>
          <a:xfrm>
            <a:off x="0" y="82178"/>
            <a:ext cx="9144000" cy="600164"/>
          </a:xfrm>
          <a:prstGeom prst="rect">
            <a:avLst/>
          </a:prstGeom>
          <a:noFill/>
        </p:spPr>
        <p:txBody>
          <a:bodyPr wrap="square" rtlCol="0">
            <a:spAutoFit/>
          </a:bodyPr>
          <a:lstStyle/>
          <a:p>
            <a:pPr algn="ctr" defTabSz="685086"/>
            <a:r>
              <a:rPr lang="en-US" sz="3300" b="1" dirty="0">
                <a:solidFill>
                  <a:prstClr val="white"/>
                </a:solidFill>
              </a:rPr>
              <a:t>Reaping What You Sow</a:t>
            </a:r>
          </a:p>
        </p:txBody>
      </p:sp>
      <p:sp>
        <p:nvSpPr>
          <p:cNvPr id="5" name="TextBox 4"/>
          <p:cNvSpPr txBox="1"/>
          <p:nvPr/>
        </p:nvSpPr>
        <p:spPr>
          <a:xfrm>
            <a:off x="427008" y="677309"/>
            <a:ext cx="8335992" cy="2539157"/>
          </a:xfrm>
          <a:prstGeom prst="rect">
            <a:avLst/>
          </a:prstGeom>
          <a:noFill/>
        </p:spPr>
        <p:txBody>
          <a:bodyPr wrap="square" rtlCol="0">
            <a:spAutoFit/>
          </a:bodyPr>
          <a:lstStyle/>
          <a:p>
            <a:pPr marL="571500" indent="-571500" defTabSz="685086">
              <a:buFont typeface="+mj-lt"/>
              <a:buAutoNum type="romanUcPeriod" startAt="4"/>
            </a:pPr>
            <a:r>
              <a:rPr lang="en-US" sz="2900" b="1" dirty="0">
                <a:solidFill>
                  <a:prstClr val="white"/>
                </a:solidFill>
              </a:rPr>
              <a:t>God’s ultimate purpose is to </a:t>
            </a:r>
            <a:r>
              <a:rPr lang="en-US" sz="2900" b="1" u="sng" dirty="0">
                <a:solidFill>
                  <a:srgbClr val="1F497D">
                    <a:lumMod val="20000"/>
                    <a:lumOff val="80000"/>
                  </a:srgbClr>
                </a:solidFill>
              </a:rPr>
              <a:t>grow</a:t>
            </a:r>
            <a:r>
              <a:rPr lang="en-US" sz="2900" b="1" dirty="0">
                <a:solidFill>
                  <a:prstClr val="white"/>
                </a:solidFill>
              </a:rPr>
              <a:t> and </a:t>
            </a:r>
            <a:r>
              <a:rPr lang="en-US" sz="2900" b="1" u="sng" dirty="0">
                <a:solidFill>
                  <a:srgbClr val="1F497D">
                    <a:lumMod val="20000"/>
                    <a:lumOff val="80000"/>
                  </a:srgbClr>
                </a:solidFill>
              </a:rPr>
              <a:t>mature</a:t>
            </a:r>
            <a:r>
              <a:rPr lang="en-US" sz="2900" b="1" dirty="0">
                <a:solidFill>
                  <a:prstClr val="white"/>
                </a:solidFill>
              </a:rPr>
              <a:t> us.</a:t>
            </a:r>
          </a:p>
          <a:p>
            <a:pPr defTabSz="685086"/>
            <a:r>
              <a:rPr lang="en-US" sz="2600" b="1" dirty="0">
                <a:solidFill>
                  <a:prstClr val="white"/>
                </a:solidFill>
              </a:rPr>
              <a:t>A. He will </a:t>
            </a:r>
            <a:r>
              <a:rPr lang="en-US" sz="2600" b="1" u="sng" dirty="0">
                <a:solidFill>
                  <a:srgbClr val="1F497D">
                    <a:lumMod val="20000"/>
                    <a:lumOff val="80000"/>
                  </a:srgbClr>
                </a:solidFill>
              </a:rPr>
              <a:t>teach</a:t>
            </a:r>
            <a:r>
              <a:rPr lang="en-US" sz="2600" b="1" dirty="0">
                <a:solidFill>
                  <a:prstClr val="white"/>
                </a:solidFill>
              </a:rPr>
              <a:t> us His ways.</a:t>
            </a:r>
          </a:p>
          <a:p>
            <a:pPr marL="457200" indent="-457200" defTabSz="685086">
              <a:buFont typeface="Arial" panose="020B0604020202020204" pitchFamily="34" charset="0"/>
              <a:buChar char="•"/>
            </a:pPr>
            <a:r>
              <a:rPr lang="en-US" sz="2600" b="1" i="1" dirty="0">
                <a:solidFill>
                  <a:srgbClr val="F79646">
                    <a:lumMod val="20000"/>
                    <a:lumOff val="80000"/>
                  </a:srgbClr>
                </a:solidFill>
              </a:rPr>
              <a:t>Jeremiah 2:19 "19 </a:t>
            </a:r>
            <a:r>
              <a:rPr lang="en-US" sz="2600" b="1" i="1" u="sng" dirty="0">
                <a:solidFill>
                  <a:srgbClr val="F79646">
                    <a:lumMod val="20000"/>
                    <a:lumOff val="80000"/>
                  </a:srgbClr>
                </a:solidFill>
              </a:rPr>
              <a:t>Your evil will chastise you, and your apostasy will reprove you</a:t>
            </a:r>
            <a:r>
              <a:rPr lang="en-US" sz="2600" b="1" i="1" dirty="0">
                <a:solidFill>
                  <a:srgbClr val="F79646">
                    <a:lumMod val="20000"/>
                    <a:lumOff val="80000"/>
                  </a:srgbClr>
                </a:solidFill>
              </a:rPr>
              <a:t>. Know and see that it is evil and bitter for you to forsake the Lord your God; the fear of me is not in you, declares the Lord God of hosts.</a:t>
            </a:r>
          </a:p>
        </p:txBody>
      </p:sp>
    </p:spTree>
    <p:extLst>
      <p:ext uri="{BB962C8B-B14F-4D97-AF65-F5344CB8AC3E}">
        <p14:creationId xmlns:p14="http://schemas.microsoft.com/office/powerpoint/2010/main" val="399528321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9"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Text Box 7"/>
          <p:cNvSpPr txBox="1">
            <a:spLocks noChangeArrowheads="1"/>
          </p:cNvSpPr>
          <p:nvPr/>
        </p:nvSpPr>
        <p:spPr bwMode="auto">
          <a:xfrm>
            <a:off x="148326" y="1106019"/>
            <a:ext cx="8843275" cy="2462212"/>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2800" b="1" dirty="0">
                <a:solidFill>
                  <a:prstClr val="white"/>
                </a:solidFill>
                <a:latin typeface="Lucida Sans Unicode" charset="0"/>
              </a:rPr>
              <a:t>Hear the sound of hearts returning to You,</a:t>
            </a:r>
          </a:p>
          <a:p>
            <a:pPr algn="ctr">
              <a:spcBef>
                <a:spcPct val="50000"/>
              </a:spcBef>
            </a:pPr>
            <a:r>
              <a:rPr lang="en-US" sz="2800" b="1" dirty="0">
                <a:solidFill>
                  <a:prstClr val="white"/>
                </a:solidFill>
                <a:latin typeface="Lucida Sans Unicode" charset="0"/>
              </a:rPr>
              <a:t>We turn to You.</a:t>
            </a:r>
          </a:p>
          <a:p>
            <a:pPr algn="ctr">
              <a:spcBef>
                <a:spcPct val="50000"/>
              </a:spcBef>
            </a:pPr>
            <a:r>
              <a:rPr lang="en-US" sz="2800" b="1" dirty="0">
                <a:solidFill>
                  <a:prstClr val="white"/>
                </a:solidFill>
                <a:latin typeface="Lucida Sans Unicode" charset="0"/>
              </a:rPr>
              <a:t>In Your kingdom broken lives are made new,</a:t>
            </a:r>
          </a:p>
          <a:p>
            <a:pPr algn="ctr">
              <a:spcBef>
                <a:spcPct val="50000"/>
              </a:spcBef>
            </a:pPr>
            <a:r>
              <a:rPr lang="en-US" sz="2800" b="1" dirty="0">
                <a:solidFill>
                  <a:prstClr val="white"/>
                </a:solidFill>
                <a:latin typeface="Lucida Sans Unicode" charset="0"/>
              </a:rPr>
              <a:t>You make things new.</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BC2292A-EB96-8749-9490-916305518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59300"/>
            <a:ext cx="9144000" cy="584200"/>
          </a:xfrm>
          <a:prstGeom prst="rect">
            <a:avLst/>
          </a:prstGeom>
        </p:spPr>
      </p:pic>
      <p:sp>
        <p:nvSpPr>
          <p:cNvPr id="2" name="TextBox 1"/>
          <p:cNvSpPr txBox="1"/>
          <p:nvPr/>
        </p:nvSpPr>
        <p:spPr>
          <a:xfrm>
            <a:off x="0" y="82178"/>
            <a:ext cx="9144000" cy="600164"/>
          </a:xfrm>
          <a:prstGeom prst="rect">
            <a:avLst/>
          </a:prstGeom>
          <a:noFill/>
        </p:spPr>
        <p:txBody>
          <a:bodyPr wrap="square" rtlCol="0">
            <a:spAutoFit/>
          </a:bodyPr>
          <a:lstStyle/>
          <a:p>
            <a:pPr algn="ctr" defTabSz="685086"/>
            <a:r>
              <a:rPr lang="en-US" sz="3300" b="1" dirty="0">
                <a:solidFill>
                  <a:prstClr val="white"/>
                </a:solidFill>
              </a:rPr>
              <a:t>Reaping What You Sow</a:t>
            </a:r>
          </a:p>
        </p:txBody>
      </p:sp>
      <p:sp>
        <p:nvSpPr>
          <p:cNvPr id="5" name="TextBox 4"/>
          <p:cNvSpPr txBox="1"/>
          <p:nvPr/>
        </p:nvSpPr>
        <p:spPr>
          <a:xfrm>
            <a:off x="427008" y="677309"/>
            <a:ext cx="8335992" cy="3339376"/>
          </a:xfrm>
          <a:prstGeom prst="rect">
            <a:avLst/>
          </a:prstGeom>
          <a:noFill/>
        </p:spPr>
        <p:txBody>
          <a:bodyPr wrap="square" rtlCol="0">
            <a:spAutoFit/>
          </a:bodyPr>
          <a:lstStyle/>
          <a:p>
            <a:pPr marL="571500" indent="-571500" defTabSz="685086">
              <a:buFont typeface="+mj-lt"/>
              <a:buAutoNum type="romanUcPeriod" startAt="4"/>
            </a:pPr>
            <a:r>
              <a:rPr lang="en-US" sz="2900" b="1" dirty="0">
                <a:solidFill>
                  <a:prstClr val="white"/>
                </a:solidFill>
              </a:rPr>
              <a:t>God’s ultimate purpose is to </a:t>
            </a:r>
            <a:r>
              <a:rPr lang="en-US" sz="2900" b="1" u="sng" dirty="0">
                <a:solidFill>
                  <a:srgbClr val="1F497D">
                    <a:lumMod val="20000"/>
                    <a:lumOff val="80000"/>
                  </a:srgbClr>
                </a:solidFill>
              </a:rPr>
              <a:t>grow</a:t>
            </a:r>
            <a:r>
              <a:rPr lang="en-US" sz="2900" b="1" dirty="0">
                <a:solidFill>
                  <a:prstClr val="white"/>
                </a:solidFill>
              </a:rPr>
              <a:t> and </a:t>
            </a:r>
            <a:r>
              <a:rPr lang="en-US" sz="2900" b="1" u="sng" dirty="0">
                <a:solidFill>
                  <a:srgbClr val="1F497D">
                    <a:lumMod val="20000"/>
                    <a:lumOff val="80000"/>
                  </a:srgbClr>
                </a:solidFill>
              </a:rPr>
              <a:t>mature</a:t>
            </a:r>
            <a:r>
              <a:rPr lang="en-US" sz="2900" b="1" dirty="0">
                <a:solidFill>
                  <a:prstClr val="white"/>
                </a:solidFill>
              </a:rPr>
              <a:t> us.</a:t>
            </a:r>
          </a:p>
          <a:p>
            <a:pPr defTabSz="685086"/>
            <a:r>
              <a:rPr lang="en-US" sz="2600" b="1" dirty="0">
                <a:solidFill>
                  <a:prstClr val="white"/>
                </a:solidFill>
              </a:rPr>
              <a:t>B. He has a way of </a:t>
            </a:r>
            <a:r>
              <a:rPr lang="en-US" sz="2600" b="1" u="sng" dirty="0">
                <a:solidFill>
                  <a:srgbClr val="1F497D">
                    <a:lumMod val="20000"/>
                    <a:lumOff val="80000"/>
                  </a:srgbClr>
                </a:solidFill>
              </a:rPr>
              <a:t>teaching</a:t>
            </a:r>
            <a:r>
              <a:rPr lang="en-US" sz="2600" b="1" dirty="0">
                <a:solidFill>
                  <a:prstClr val="white"/>
                </a:solidFill>
              </a:rPr>
              <a:t> us like no one else can.</a:t>
            </a:r>
          </a:p>
          <a:p>
            <a:pPr defTabSz="685086"/>
            <a:r>
              <a:rPr lang="en-US" sz="2600" b="1" i="1" dirty="0">
                <a:solidFill>
                  <a:srgbClr val="F79646">
                    <a:lumMod val="20000"/>
                    <a:lumOff val="80000"/>
                  </a:srgbClr>
                </a:solidFill>
              </a:rPr>
              <a:t>15 Then Laban said to Jacob, "Because you are my kinsman, should you therefore serve me for nothing? Tell me, what shall your wages be?" 16 Now Laban had two daughters. The name of the older was Leah, and the name of the younger was Rachel. 17 Leah's eyes were weak, but Rachel was beautiful in form and appearance. -</a:t>
            </a:r>
          </a:p>
        </p:txBody>
      </p:sp>
    </p:spTree>
    <p:extLst>
      <p:ext uri="{BB962C8B-B14F-4D97-AF65-F5344CB8AC3E}">
        <p14:creationId xmlns:p14="http://schemas.microsoft.com/office/powerpoint/2010/main" val="145540976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1000"/>
                                        <p:tgtEl>
                                          <p:spTgt spid="5">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p:cTn id="12"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4"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BC2292A-EB96-8749-9490-916305518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59300"/>
            <a:ext cx="9144000" cy="584200"/>
          </a:xfrm>
          <a:prstGeom prst="rect">
            <a:avLst/>
          </a:prstGeom>
        </p:spPr>
      </p:pic>
      <p:sp>
        <p:nvSpPr>
          <p:cNvPr id="2" name="TextBox 1"/>
          <p:cNvSpPr txBox="1"/>
          <p:nvPr/>
        </p:nvSpPr>
        <p:spPr>
          <a:xfrm>
            <a:off x="0" y="82178"/>
            <a:ext cx="9144000" cy="600164"/>
          </a:xfrm>
          <a:prstGeom prst="rect">
            <a:avLst/>
          </a:prstGeom>
          <a:noFill/>
        </p:spPr>
        <p:txBody>
          <a:bodyPr wrap="square" rtlCol="0">
            <a:spAutoFit/>
          </a:bodyPr>
          <a:lstStyle/>
          <a:p>
            <a:pPr algn="ctr" defTabSz="685086"/>
            <a:r>
              <a:rPr lang="en-US" sz="3300" b="1" dirty="0">
                <a:solidFill>
                  <a:prstClr val="white"/>
                </a:solidFill>
              </a:rPr>
              <a:t>Reaping What You Sow</a:t>
            </a:r>
          </a:p>
        </p:txBody>
      </p:sp>
      <p:sp>
        <p:nvSpPr>
          <p:cNvPr id="5" name="TextBox 4"/>
          <p:cNvSpPr txBox="1"/>
          <p:nvPr/>
        </p:nvSpPr>
        <p:spPr>
          <a:xfrm>
            <a:off x="427008" y="677309"/>
            <a:ext cx="8335992" cy="3339376"/>
          </a:xfrm>
          <a:prstGeom prst="rect">
            <a:avLst/>
          </a:prstGeom>
          <a:noFill/>
        </p:spPr>
        <p:txBody>
          <a:bodyPr wrap="square" rtlCol="0">
            <a:spAutoFit/>
          </a:bodyPr>
          <a:lstStyle/>
          <a:p>
            <a:pPr marL="571500" indent="-571500" defTabSz="685086">
              <a:buFont typeface="+mj-lt"/>
              <a:buAutoNum type="romanUcPeriod" startAt="4"/>
            </a:pPr>
            <a:r>
              <a:rPr lang="en-US" sz="2900" b="1" dirty="0">
                <a:solidFill>
                  <a:prstClr val="white"/>
                </a:solidFill>
              </a:rPr>
              <a:t>God’s ultimate purpose is to </a:t>
            </a:r>
            <a:r>
              <a:rPr lang="en-US" sz="2900" b="1" u="sng" dirty="0">
                <a:solidFill>
                  <a:srgbClr val="1F497D">
                    <a:lumMod val="20000"/>
                    <a:lumOff val="80000"/>
                  </a:srgbClr>
                </a:solidFill>
              </a:rPr>
              <a:t>grow</a:t>
            </a:r>
            <a:r>
              <a:rPr lang="en-US" sz="2900" b="1" dirty="0">
                <a:solidFill>
                  <a:prstClr val="white"/>
                </a:solidFill>
              </a:rPr>
              <a:t> and </a:t>
            </a:r>
            <a:r>
              <a:rPr lang="en-US" sz="2900" b="1" u="sng" dirty="0">
                <a:solidFill>
                  <a:srgbClr val="1F497D">
                    <a:lumMod val="20000"/>
                    <a:lumOff val="80000"/>
                  </a:srgbClr>
                </a:solidFill>
              </a:rPr>
              <a:t>mature</a:t>
            </a:r>
            <a:r>
              <a:rPr lang="en-US" sz="2900" b="1" dirty="0">
                <a:solidFill>
                  <a:prstClr val="white"/>
                </a:solidFill>
              </a:rPr>
              <a:t> us.</a:t>
            </a:r>
          </a:p>
          <a:p>
            <a:pPr defTabSz="685086"/>
            <a:r>
              <a:rPr lang="en-US" sz="2600" b="1" dirty="0">
                <a:solidFill>
                  <a:prstClr val="white"/>
                </a:solidFill>
              </a:rPr>
              <a:t>B. He has a way of </a:t>
            </a:r>
            <a:r>
              <a:rPr lang="en-US" sz="2600" b="1" u="sng" dirty="0">
                <a:solidFill>
                  <a:srgbClr val="1F497D">
                    <a:lumMod val="20000"/>
                    <a:lumOff val="80000"/>
                  </a:srgbClr>
                </a:solidFill>
              </a:rPr>
              <a:t>teaching</a:t>
            </a:r>
            <a:r>
              <a:rPr lang="en-US" sz="2600" b="1" dirty="0">
                <a:solidFill>
                  <a:prstClr val="white"/>
                </a:solidFill>
              </a:rPr>
              <a:t> us like no one else can.</a:t>
            </a:r>
          </a:p>
          <a:p>
            <a:pPr defTabSz="685086"/>
            <a:r>
              <a:rPr lang="en-US" sz="2600" b="1" i="1" dirty="0">
                <a:solidFill>
                  <a:srgbClr val="F79646">
                    <a:lumMod val="20000"/>
                    <a:lumOff val="80000"/>
                  </a:srgbClr>
                </a:solidFill>
              </a:rPr>
              <a:t>18 Jacob loved Rachel. And he said, "I will serve you seven years for your younger daughter Rachel." 19 Laban said, "It is better that I give her to you than that I should give her to any other man; stay with me." 20 So Jacob served seven years for Rachel, and they seemed to him but a few days because of the love he had for her. -</a:t>
            </a:r>
          </a:p>
        </p:txBody>
      </p:sp>
    </p:spTree>
    <p:extLst>
      <p:ext uri="{BB962C8B-B14F-4D97-AF65-F5344CB8AC3E}">
        <p14:creationId xmlns:p14="http://schemas.microsoft.com/office/powerpoint/2010/main" val="49198771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9"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BC2292A-EB96-8749-9490-916305518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59300"/>
            <a:ext cx="9144000" cy="584200"/>
          </a:xfrm>
          <a:prstGeom prst="rect">
            <a:avLst/>
          </a:prstGeom>
        </p:spPr>
      </p:pic>
      <p:sp>
        <p:nvSpPr>
          <p:cNvPr id="2" name="TextBox 1"/>
          <p:cNvSpPr txBox="1"/>
          <p:nvPr/>
        </p:nvSpPr>
        <p:spPr>
          <a:xfrm>
            <a:off x="0" y="82178"/>
            <a:ext cx="9144000" cy="600164"/>
          </a:xfrm>
          <a:prstGeom prst="rect">
            <a:avLst/>
          </a:prstGeom>
          <a:noFill/>
        </p:spPr>
        <p:txBody>
          <a:bodyPr wrap="square" rtlCol="0">
            <a:spAutoFit/>
          </a:bodyPr>
          <a:lstStyle/>
          <a:p>
            <a:pPr algn="ctr" defTabSz="685086"/>
            <a:r>
              <a:rPr lang="en-US" sz="3300" b="1" dirty="0">
                <a:solidFill>
                  <a:prstClr val="white"/>
                </a:solidFill>
              </a:rPr>
              <a:t>Reaping What You Sow</a:t>
            </a:r>
          </a:p>
        </p:txBody>
      </p:sp>
      <p:sp>
        <p:nvSpPr>
          <p:cNvPr id="5" name="TextBox 4"/>
          <p:cNvSpPr txBox="1"/>
          <p:nvPr/>
        </p:nvSpPr>
        <p:spPr>
          <a:xfrm>
            <a:off x="427008" y="677309"/>
            <a:ext cx="8335992" cy="3739485"/>
          </a:xfrm>
          <a:prstGeom prst="rect">
            <a:avLst/>
          </a:prstGeom>
          <a:noFill/>
        </p:spPr>
        <p:txBody>
          <a:bodyPr wrap="square" rtlCol="0">
            <a:spAutoFit/>
          </a:bodyPr>
          <a:lstStyle/>
          <a:p>
            <a:pPr marL="571500" indent="-571500" defTabSz="685086">
              <a:buFont typeface="+mj-lt"/>
              <a:buAutoNum type="romanUcPeriod" startAt="4"/>
            </a:pPr>
            <a:r>
              <a:rPr lang="en-US" sz="2900" b="1" dirty="0">
                <a:solidFill>
                  <a:prstClr val="white"/>
                </a:solidFill>
              </a:rPr>
              <a:t>God’s ultimate purpose is to </a:t>
            </a:r>
            <a:r>
              <a:rPr lang="en-US" sz="2900" b="1" u="sng" dirty="0">
                <a:solidFill>
                  <a:srgbClr val="1F497D">
                    <a:lumMod val="20000"/>
                    <a:lumOff val="80000"/>
                  </a:srgbClr>
                </a:solidFill>
              </a:rPr>
              <a:t>grow</a:t>
            </a:r>
            <a:r>
              <a:rPr lang="en-US" sz="2900" b="1" dirty="0">
                <a:solidFill>
                  <a:prstClr val="white"/>
                </a:solidFill>
              </a:rPr>
              <a:t> and </a:t>
            </a:r>
            <a:r>
              <a:rPr lang="en-US" sz="2900" b="1" u="sng" dirty="0">
                <a:solidFill>
                  <a:srgbClr val="1F497D">
                    <a:lumMod val="20000"/>
                    <a:lumOff val="80000"/>
                  </a:srgbClr>
                </a:solidFill>
              </a:rPr>
              <a:t>mature</a:t>
            </a:r>
            <a:r>
              <a:rPr lang="en-US" sz="2900" b="1" dirty="0">
                <a:solidFill>
                  <a:prstClr val="white"/>
                </a:solidFill>
              </a:rPr>
              <a:t> us.</a:t>
            </a:r>
          </a:p>
          <a:p>
            <a:pPr defTabSz="685086"/>
            <a:r>
              <a:rPr lang="en-US" sz="2600" b="1" dirty="0">
                <a:solidFill>
                  <a:prstClr val="white"/>
                </a:solidFill>
              </a:rPr>
              <a:t>B. He has a way of </a:t>
            </a:r>
            <a:r>
              <a:rPr lang="en-US" sz="2600" b="1" u="sng" dirty="0">
                <a:solidFill>
                  <a:srgbClr val="1F497D">
                    <a:lumMod val="20000"/>
                    <a:lumOff val="80000"/>
                  </a:srgbClr>
                </a:solidFill>
              </a:rPr>
              <a:t>teaching</a:t>
            </a:r>
            <a:r>
              <a:rPr lang="en-US" sz="2600" b="1" dirty="0">
                <a:solidFill>
                  <a:prstClr val="white"/>
                </a:solidFill>
              </a:rPr>
              <a:t> us like no one else can.</a:t>
            </a:r>
          </a:p>
          <a:p>
            <a:pPr defTabSz="685086"/>
            <a:r>
              <a:rPr lang="en-US" sz="2600" b="1" i="1" dirty="0">
                <a:solidFill>
                  <a:srgbClr val="F79646">
                    <a:lumMod val="20000"/>
                    <a:lumOff val="80000"/>
                  </a:srgbClr>
                </a:solidFill>
              </a:rPr>
              <a:t>21 Then Jacob said to Laban, " Give me my wife that I may go in to her, for my time is completed." 22 So Laban gathered together all the people of the place and made a feast. 23 But in the evening he took his daughter Leah and brought her to Jacob, and he went in to her. 24 (Laban gave his female servant </a:t>
            </a:r>
            <a:r>
              <a:rPr lang="en-US" sz="2600" b="1" i="1" dirty="0" err="1">
                <a:solidFill>
                  <a:srgbClr val="F79646">
                    <a:lumMod val="20000"/>
                    <a:lumOff val="80000"/>
                  </a:srgbClr>
                </a:solidFill>
              </a:rPr>
              <a:t>Zilpah</a:t>
            </a:r>
            <a:r>
              <a:rPr lang="en-US" sz="2600" b="1" i="1" dirty="0">
                <a:solidFill>
                  <a:srgbClr val="F79646">
                    <a:lumMod val="20000"/>
                    <a:lumOff val="80000"/>
                  </a:srgbClr>
                </a:solidFill>
              </a:rPr>
              <a:t> to his daughter Leah to be her servant.) -</a:t>
            </a:r>
          </a:p>
        </p:txBody>
      </p:sp>
    </p:spTree>
    <p:extLst>
      <p:ext uri="{BB962C8B-B14F-4D97-AF65-F5344CB8AC3E}">
        <p14:creationId xmlns:p14="http://schemas.microsoft.com/office/powerpoint/2010/main" val="14849517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9"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BC2292A-EB96-8749-9490-916305518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59300"/>
            <a:ext cx="9144000" cy="584200"/>
          </a:xfrm>
          <a:prstGeom prst="rect">
            <a:avLst/>
          </a:prstGeom>
        </p:spPr>
      </p:pic>
      <p:sp>
        <p:nvSpPr>
          <p:cNvPr id="2" name="TextBox 1"/>
          <p:cNvSpPr txBox="1"/>
          <p:nvPr/>
        </p:nvSpPr>
        <p:spPr>
          <a:xfrm>
            <a:off x="0" y="82178"/>
            <a:ext cx="9144000" cy="600164"/>
          </a:xfrm>
          <a:prstGeom prst="rect">
            <a:avLst/>
          </a:prstGeom>
          <a:noFill/>
        </p:spPr>
        <p:txBody>
          <a:bodyPr wrap="square" rtlCol="0">
            <a:spAutoFit/>
          </a:bodyPr>
          <a:lstStyle/>
          <a:p>
            <a:pPr algn="ctr" defTabSz="685086"/>
            <a:r>
              <a:rPr lang="en-US" sz="3300" b="1" dirty="0">
                <a:solidFill>
                  <a:prstClr val="white"/>
                </a:solidFill>
              </a:rPr>
              <a:t>Reaping What You Sow</a:t>
            </a:r>
          </a:p>
        </p:txBody>
      </p:sp>
      <p:sp>
        <p:nvSpPr>
          <p:cNvPr id="5" name="TextBox 4"/>
          <p:cNvSpPr txBox="1"/>
          <p:nvPr/>
        </p:nvSpPr>
        <p:spPr>
          <a:xfrm>
            <a:off x="427008" y="677309"/>
            <a:ext cx="8335992" cy="3739485"/>
          </a:xfrm>
          <a:prstGeom prst="rect">
            <a:avLst/>
          </a:prstGeom>
          <a:noFill/>
        </p:spPr>
        <p:txBody>
          <a:bodyPr wrap="square" rtlCol="0">
            <a:spAutoFit/>
          </a:bodyPr>
          <a:lstStyle/>
          <a:p>
            <a:pPr marL="571500" indent="-571500" defTabSz="685086">
              <a:buFont typeface="+mj-lt"/>
              <a:buAutoNum type="romanUcPeriod" startAt="4"/>
            </a:pPr>
            <a:r>
              <a:rPr lang="en-US" sz="2900" b="1" dirty="0">
                <a:solidFill>
                  <a:prstClr val="white"/>
                </a:solidFill>
              </a:rPr>
              <a:t>God’s ultimate purpose is to </a:t>
            </a:r>
            <a:r>
              <a:rPr lang="en-US" sz="2900" b="1" u="sng" dirty="0">
                <a:solidFill>
                  <a:srgbClr val="1F497D">
                    <a:lumMod val="20000"/>
                    <a:lumOff val="80000"/>
                  </a:srgbClr>
                </a:solidFill>
              </a:rPr>
              <a:t>grow</a:t>
            </a:r>
            <a:r>
              <a:rPr lang="en-US" sz="2900" b="1" dirty="0">
                <a:solidFill>
                  <a:prstClr val="white"/>
                </a:solidFill>
              </a:rPr>
              <a:t> and </a:t>
            </a:r>
            <a:r>
              <a:rPr lang="en-US" sz="2900" b="1" u="sng" dirty="0">
                <a:solidFill>
                  <a:srgbClr val="1F497D">
                    <a:lumMod val="20000"/>
                    <a:lumOff val="80000"/>
                  </a:srgbClr>
                </a:solidFill>
              </a:rPr>
              <a:t>mature</a:t>
            </a:r>
            <a:r>
              <a:rPr lang="en-US" sz="2900" b="1" dirty="0">
                <a:solidFill>
                  <a:prstClr val="white"/>
                </a:solidFill>
              </a:rPr>
              <a:t> us.</a:t>
            </a:r>
          </a:p>
          <a:p>
            <a:pPr defTabSz="685086"/>
            <a:r>
              <a:rPr lang="en-US" sz="2600" b="1" dirty="0">
                <a:solidFill>
                  <a:prstClr val="white"/>
                </a:solidFill>
              </a:rPr>
              <a:t>B. He has a way of </a:t>
            </a:r>
            <a:r>
              <a:rPr lang="en-US" sz="2600" b="1" u="sng" dirty="0">
                <a:solidFill>
                  <a:srgbClr val="1F497D">
                    <a:lumMod val="20000"/>
                    <a:lumOff val="80000"/>
                  </a:srgbClr>
                </a:solidFill>
              </a:rPr>
              <a:t>teaching</a:t>
            </a:r>
            <a:r>
              <a:rPr lang="en-US" sz="2600" b="1" dirty="0">
                <a:solidFill>
                  <a:prstClr val="white"/>
                </a:solidFill>
              </a:rPr>
              <a:t> us like no one else can.</a:t>
            </a:r>
          </a:p>
          <a:p>
            <a:pPr defTabSz="685086"/>
            <a:r>
              <a:rPr lang="en-US" sz="2600" b="1" i="1" dirty="0">
                <a:solidFill>
                  <a:srgbClr val="F79646">
                    <a:lumMod val="20000"/>
                    <a:lumOff val="80000"/>
                  </a:srgbClr>
                </a:solidFill>
              </a:rPr>
              <a:t>25 And in the morning, behold, it was Leah! And Jacob said to Laban, " </a:t>
            </a:r>
            <a:r>
              <a:rPr lang="en-US" sz="2600" b="1" i="1" u="sng" dirty="0">
                <a:solidFill>
                  <a:srgbClr val="F79646">
                    <a:lumMod val="20000"/>
                    <a:lumOff val="80000"/>
                  </a:srgbClr>
                </a:solidFill>
              </a:rPr>
              <a:t>What is this you have done to me</a:t>
            </a:r>
            <a:r>
              <a:rPr lang="en-US" sz="2600" b="1" i="1" dirty="0">
                <a:solidFill>
                  <a:srgbClr val="F79646">
                    <a:lumMod val="20000"/>
                    <a:lumOff val="80000"/>
                  </a:srgbClr>
                </a:solidFill>
              </a:rPr>
              <a:t>? Did I not serve with you for Rachel? </a:t>
            </a:r>
            <a:r>
              <a:rPr lang="en-US" sz="2600" b="1" i="1" u="sng" dirty="0">
                <a:solidFill>
                  <a:srgbClr val="F79646">
                    <a:lumMod val="20000"/>
                    <a:lumOff val="80000"/>
                  </a:srgbClr>
                </a:solidFill>
              </a:rPr>
              <a:t>Why then have you deceived me</a:t>
            </a:r>
            <a:r>
              <a:rPr lang="en-US" sz="2600" b="1" i="1" dirty="0">
                <a:solidFill>
                  <a:srgbClr val="F79646">
                    <a:lumMod val="20000"/>
                    <a:lumOff val="80000"/>
                  </a:srgbClr>
                </a:solidFill>
              </a:rPr>
              <a:t>?" 26 Laban said, "It is not so done in our country, to give the younger before the firstborn. 27 Complete the week of this one, and we will give you the other also in return for serving me another seven years." </a:t>
            </a:r>
          </a:p>
        </p:txBody>
      </p:sp>
    </p:spTree>
    <p:extLst>
      <p:ext uri="{BB962C8B-B14F-4D97-AF65-F5344CB8AC3E}">
        <p14:creationId xmlns:p14="http://schemas.microsoft.com/office/powerpoint/2010/main" val="7115649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9"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BC2292A-EB96-8749-9490-916305518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59300"/>
            <a:ext cx="9144000" cy="584200"/>
          </a:xfrm>
          <a:prstGeom prst="rect">
            <a:avLst/>
          </a:prstGeom>
        </p:spPr>
      </p:pic>
      <p:sp>
        <p:nvSpPr>
          <p:cNvPr id="2" name="TextBox 1"/>
          <p:cNvSpPr txBox="1"/>
          <p:nvPr/>
        </p:nvSpPr>
        <p:spPr>
          <a:xfrm>
            <a:off x="0" y="82178"/>
            <a:ext cx="9144000" cy="600164"/>
          </a:xfrm>
          <a:prstGeom prst="rect">
            <a:avLst/>
          </a:prstGeom>
          <a:noFill/>
        </p:spPr>
        <p:txBody>
          <a:bodyPr wrap="square" rtlCol="0">
            <a:spAutoFit/>
          </a:bodyPr>
          <a:lstStyle/>
          <a:p>
            <a:pPr algn="ctr" defTabSz="685086"/>
            <a:r>
              <a:rPr lang="en-US" sz="3300" b="1" dirty="0">
                <a:solidFill>
                  <a:prstClr val="white"/>
                </a:solidFill>
              </a:rPr>
              <a:t>Reaping What You Sow</a:t>
            </a:r>
          </a:p>
        </p:txBody>
      </p:sp>
      <p:sp>
        <p:nvSpPr>
          <p:cNvPr id="5" name="TextBox 4"/>
          <p:cNvSpPr txBox="1"/>
          <p:nvPr/>
        </p:nvSpPr>
        <p:spPr>
          <a:xfrm>
            <a:off x="427008" y="677309"/>
            <a:ext cx="8335992" cy="3739485"/>
          </a:xfrm>
          <a:prstGeom prst="rect">
            <a:avLst/>
          </a:prstGeom>
          <a:noFill/>
        </p:spPr>
        <p:txBody>
          <a:bodyPr wrap="square" rtlCol="0">
            <a:spAutoFit/>
          </a:bodyPr>
          <a:lstStyle/>
          <a:p>
            <a:pPr marL="571500" indent="-571500" defTabSz="685086">
              <a:buFont typeface="+mj-lt"/>
              <a:buAutoNum type="romanUcPeriod" startAt="4"/>
            </a:pPr>
            <a:r>
              <a:rPr lang="en-US" sz="2900" b="1" dirty="0">
                <a:solidFill>
                  <a:prstClr val="white"/>
                </a:solidFill>
              </a:rPr>
              <a:t>God’s ultimate purpose is to </a:t>
            </a:r>
            <a:r>
              <a:rPr lang="en-US" sz="2900" b="1" u="sng" dirty="0">
                <a:solidFill>
                  <a:srgbClr val="1F497D">
                    <a:lumMod val="20000"/>
                    <a:lumOff val="80000"/>
                  </a:srgbClr>
                </a:solidFill>
              </a:rPr>
              <a:t>grow</a:t>
            </a:r>
            <a:r>
              <a:rPr lang="en-US" sz="2900" b="1" dirty="0">
                <a:solidFill>
                  <a:prstClr val="white"/>
                </a:solidFill>
              </a:rPr>
              <a:t> and </a:t>
            </a:r>
            <a:r>
              <a:rPr lang="en-US" sz="2900" b="1" u="sng" dirty="0">
                <a:solidFill>
                  <a:srgbClr val="1F497D">
                    <a:lumMod val="20000"/>
                    <a:lumOff val="80000"/>
                  </a:srgbClr>
                </a:solidFill>
              </a:rPr>
              <a:t>mature</a:t>
            </a:r>
            <a:r>
              <a:rPr lang="en-US" sz="2900" b="1" dirty="0">
                <a:solidFill>
                  <a:prstClr val="white"/>
                </a:solidFill>
              </a:rPr>
              <a:t> us.</a:t>
            </a:r>
          </a:p>
          <a:p>
            <a:pPr defTabSz="685086"/>
            <a:r>
              <a:rPr lang="en-US" sz="2600" b="1" dirty="0">
                <a:solidFill>
                  <a:prstClr val="white"/>
                </a:solidFill>
              </a:rPr>
              <a:t>B. He has a way of </a:t>
            </a:r>
            <a:r>
              <a:rPr lang="en-US" sz="2600" b="1" u="sng" dirty="0">
                <a:solidFill>
                  <a:srgbClr val="1F497D">
                    <a:lumMod val="20000"/>
                    <a:lumOff val="80000"/>
                  </a:srgbClr>
                </a:solidFill>
              </a:rPr>
              <a:t>teaching</a:t>
            </a:r>
            <a:r>
              <a:rPr lang="en-US" sz="2600" b="1" dirty="0">
                <a:solidFill>
                  <a:prstClr val="white"/>
                </a:solidFill>
              </a:rPr>
              <a:t> us like no one else can.</a:t>
            </a:r>
          </a:p>
          <a:p>
            <a:pPr marL="457200" indent="-457200" defTabSz="685086">
              <a:buFont typeface="Arial" panose="020B0604020202020204" pitchFamily="34" charset="0"/>
              <a:buChar char="•"/>
            </a:pPr>
            <a:r>
              <a:rPr lang="en-US" sz="2600" b="1" i="1" dirty="0">
                <a:solidFill>
                  <a:srgbClr val="F79646">
                    <a:lumMod val="20000"/>
                    <a:lumOff val="80000"/>
                  </a:srgbClr>
                </a:solidFill>
              </a:rPr>
              <a:t>Galatians 6:7-9 Do not be deceived: </a:t>
            </a:r>
            <a:r>
              <a:rPr lang="en-US" sz="2600" b="1" i="1" u="sng" dirty="0">
                <a:solidFill>
                  <a:srgbClr val="F79646">
                    <a:lumMod val="20000"/>
                    <a:lumOff val="80000"/>
                  </a:srgbClr>
                </a:solidFill>
              </a:rPr>
              <a:t>God is not mocked</a:t>
            </a:r>
            <a:r>
              <a:rPr lang="en-US" sz="2600" b="1" i="1" dirty="0">
                <a:solidFill>
                  <a:srgbClr val="F79646">
                    <a:lumMod val="20000"/>
                    <a:lumOff val="80000"/>
                  </a:srgbClr>
                </a:solidFill>
              </a:rPr>
              <a:t>, for </a:t>
            </a:r>
            <a:r>
              <a:rPr lang="en-US" sz="2600" b="1" i="1" u="sng" dirty="0">
                <a:solidFill>
                  <a:srgbClr val="F79646">
                    <a:lumMod val="20000"/>
                    <a:lumOff val="80000"/>
                  </a:srgbClr>
                </a:solidFill>
              </a:rPr>
              <a:t>whatever one sows, that will he also reap</a:t>
            </a:r>
            <a:r>
              <a:rPr lang="en-US" sz="2600" b="1" i="1" dirty="0">
                <a:solidFill>
                  <a:srgbClr val="F79646">
                    <a:lumMod val="20000"/>
                    <a:lumOff val="80000"/>
                  </a:srgbClr>
                </a:solidFill>
              </a:rPr>
              <a:t>. 8 For the one who sows to his own flesh will from the flesh reap corruption, but the one who sows to the Spirit will from the Spirit reap eternal life. 9 And </a:t>
            </a:r>
            <a:r>
              <a:rPr lang="en-US" sz="2600" b="1" i="1" u="sng" dirty="0">
                <a:solidFill>
                  <a:srgbClr val="F79646">
                    <a:lumMod val="20000"/>
                    <a:lumOff val="80000"/>
                  </a:srgbClr>
                </a:solidFill>
              </a:rPr>
              <a:t>let us not grow weary of doing good</a:t>
            </a:r>
            <a:r>
              <a:rPr lang="en-US" sz="2600" b="1" i="1" dirty="0">
                <a:solidFill>
                  <a:srgbClr val="F79646">
                    <a:lumMod val="20000"/>
                    <a:lumOff val="80000"/>
                  </a:srgbClr>
                </a:solidFill>
              </a:rPr>
              <a:t>, for in due season we will reap, </a:t>
            </a:r>
            <a:r>
              <a:rPr lang="en-US" sz="2600" b="1" i="1" u="sng" dirty="0">
                <a:solidFill>
                  <a:srgbClr val="F79646">
                    <a:lumMod val="20000"/>
                    <a:lumOff val="80000"/>
                  </a:srgbClr>
                </a:solidFill>
              </a:rPr>
              <a:t>if we do not give up</a:t>
            </a:r>
            <a:r>
              <a:rPr lang="en-US" sz="2600" b="1" i="1" dirty="0">
                <a:solidFill>
                  <a:srgbClr val="F79646">
                    <a:lumMod val="20000"/>
                    <a:lumOff val="80000"/>
                  </a:srgbClr>
                </a:solidFill>
              </a:rPr>
              <a:t>. </a:t>
            </a:r>
          </a:p>
        </p:txBody>
      </p:sp>
    </p:spTree>
    <p:extLst>
      <p:ext uri="{BB962C8B-B14F-4D97-AF65-F5344CB8AC3E}">
        <p14:creationId xmlns:p14="http://schemas.microsoft.com/office/powerpoint/2010/main" val="199520858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9"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BC2292A-EB96-8749-9490-916305518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59300"/>
            <a:ext cx="9144000" cy="584200"/>
          </a:xfrm>
          <a:prstGeom prst="rect">
            <a:avLst/>
          </a:prstGeom>
        </p:spPr>
      </p:pic>
      <p:sp>
        <p:nvSpPr>
          <p:cNvPr id="2" name="TextBox 1"/>
          <p:cNvSpPr txBox="1"/>
          <p:nvPr/>
        </p:nvSpPr>
        <p:spPr>
          <a:xfrm>
            <a:off x="0" y="82178"/>
            <a:ext cx="9144000" cy="600164"/>
          </a:xfrm>
          <a:prstGeom prst="rect">
            <a:avLst/>
          </a:prstGeom>
          <a:noFill/>
        </p:spPr>
        <p:txBody>
          <a:bodyPr wrap="square" rtlCol="0">
            <a:spAutoFit/>
          </a:bodyPr>
          <a:lstStyle/>
          <a:p>
            <a:pPr algn="ctr" defTabSz="685086"/>
            <a:r>
              <a:rPr lang="en-US" sz="3300" b="1" dirty="0">
                <a:solidFill>
                  <a:prstClr val="white"/>
                </a:solidFill>
              </a:rPr>
              <a:t>Reaping What You Sow</a:t>
            </a:r>
          </a:p>
        </p:txBody>
      </p:sp>
      <p:sp>
        <p:nvSpPr>
          <p:cNvPr id="5" name="TextBox 4"/>
          <p:cNvSpPr txBox="1"/>
          <p:nvPr/>
        </p:nvSpPr>
        <p:spPr>
          <a:xfrm>
            <a:off x="427008" y="677309"/>
            <a:ext cx="8335992" cy="1738938"/>
          </a:xfrm>
          <a:prstGeom prst="rect">
            <a:avLst/>
          </a:prstGeom>
          <a:noFill/>
        </p:spPr>
        <p:txBody>
          <a:bodyPr wrap="square" rtlCol="0">
            <a:spAutoFit/>
          </a:bodyPr>
          <a:lstStyle/>
          <a:p>
            <a:pPr marL="571500" indent="-571500" defTabSz="685086">
              <a:buFont typeface="+mj-lt"/>
              <a:buAutoNum type="romanUcPeriod" startAt="4"/>
            </a:pPr>
            <a:r>
              <a:rPr lang="en-US" sz="2900" b="1" dirty="0">
                <a:solidFill>
                  <a:prstClr val="white"/>
                </a:solidFill>
              </a:rPr>
              <a:t>God’s ultimate purpose is to </a:t>
            </a:r>
            <a:r>
              <a:rPr lang="en-US" sz="2900" b="1" u="sng" dirty="0">
                <a:solidFill>
                  <a:srgbClr val="1F497D">
                    <a:lumMod val="20000"/>
                    <a:lumOff val="80000"/>
                  </a:srgbClr>
                </a:solidFill>
              </a:rPr>
              <a:t>grow</a:t>
            </a:r>
            <a:r>
              <a:rPr lang="en-US" sz="2900" b="1" dirty="0">
                <a:solidFill>
                  <a:prstClr val="white"/>
                </a:solidFill>
              </a:rPr>
              <a:t> and </a:t>
            </a:r>
            <a:r>
              <a:rPr lang="en-US" sz="2900" b="1" u="sng" dirty="0">
                <a:solidFill>
                  <a:srgbClr val="1F497D">
                    <a:lumMod val="20000"/>
                    <a:lumOff val="80000"/>
                  </a:srgbClr>
                </a:solidFill>
              </a:rPr>
              <a:t>mature</a:t>
            </a:r>
            <a:r>
              <a:rPr lang="en-US" sz="2900" b="1" dirty="0">
                <a:solidFill>
                  <a:prstClr val="white"/>
                </a:solidFill>
              </a:rPr>
              <a:t> us.</a:t>
            </a:r>
          </a:p>
          <a:p>
            <a:pPr defTabSz="685086"/>
            <a:r>
              <a:rPr lang="en-US" sz="2600" b="1" dirty="0">
                <a:solidFill>
                  <a:prstClr val="white"/>
                </a:solidFill>
              </a:rPr>
              <a:t>B. He has a way of </a:t>
            </a:r>
            <a:r>
              <a:rPr lang="en-US" sz="2600" b="1" u="sng" dirty="0">
                <a:solidFill>
                  <a:srgbClr val="1F497D">
                    <a:lumMod val="20000"/>
                    <a:lumOff val="80000"/>
                  </a:srgbClr>
                </a:solidFill>
              </a:rPr>
              <a:t>teaching</a:t>
            </a:r>
            <a:r>
              <a:rPr lang="en-US" sz="2600" b="1" dirty="0">
                <a:solidFill>
                  <a:prstClr val="white"/>
                </a:solidFill>
              </a:rPr>
              <a:t> us like no one else can.</a:t>
            </a:r>
          </a:p>
          <a:p>
            <a:pPr marL="457200" indent="-457200" defTabSz="685086">
              <a:buFont typeface="Arial" panose="020B0604020202020204" pitchFamily="34" charset="0"/>
              <a:buChar char="•"/>
            </a:pPr>
            <a:r>
              <a:rPr lang="en-US" sz="2600" b="1" i="1" dirty="0">
                <a:solidFill>
                  <a:srgbClr val="F79646">
                    <a:lumMod val="20000"/>
                    <a:lumOff val="80000"/>
                  </a:srgbClr>
                </a:solidFill>
              </a:rPr>
              <a:t>Job 4:8 As I have seen, </a:t>
            </a:r>
            <a:r>
              <a:rPr lang="en-US" sz="2600" b="1" i="1" u="sng" dirty="0">
                <a:solidFill>
                  <a:srgbClr val="F79646">
                    <a:lumMod val="20000"/>
                    <a:lumOff val="80000"/>
                  </a:srgbClr>
                </a:solidFill>
              </a:rPr>
              <a:t>those who plow iniquity and sow trouble reap the same</a:t>
            </a:r>
            <a:r>
              <a:rPr lang="en-US" sz="2600" b="1" i="1" dirty="0">
                <a:solidFill>
                  <a:srgbClr val="F79646">
                    <a:lumMod val="20000"/>
                    <a:lumOff val="80000"/>
                  </a:srgbClr>
                </a:solidFill>
              </a:rPr>
              <a:t>.</a:t>
            </a:r>
          </a:p>
        </p:txBody>
      </p:sp>
    </p:spTree>
    <p:extLst>
      <p:ext uri="{BB962C8B-B14F-4D97-AF65-F5344CB8AC3E}">
        <p14:creationId xmlns:p14="http://schemas.microsoft.com/office/powerpoint/2010/main" val="40344104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p:cTn id="7"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9"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BC2292A-EB96-8749-9490-916305518D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59300"/>
            <a:ext cx="9144000" cy="584200"/>
          </a:xfrm>
          <a:prstGeom prst="rect">
            <a:avLst/>
          </a:prstGeom>
        </p:spPr>
      </p:pic>
      <p:sp>
        <p:nvSpPr>
          <p:cNvPr id="2" name="TextBox 1"/>
          <p:cNvSpPr txBox="1"/>
          <p:nvPr/>
        </p:nvSpPr>
        <p:spPr>
          <a:xfrm>
            <a:off x="0" y="82178"/>
            <a:ext cx="9144000" cy="600164"/>
          </a:xfrm>
          <a:prstGeom prst="rect">
            <a:avLst/>
          </a:prstGeom>
          <a:noFill/>
        </p:spPr>
        <p:txBody>
          <a:bodyPr wrap="square" rtlCol="0">
            <a:spAutoFit/>
          </a:bodyPr>
          <a:lstStyle/>
          <a:p>
            <a:pPr algn="ctr" defTabSz="685086"/>
            <a:r>
              <a:rPr lang="en-US" sz="3300" b="1" dirty="0">
                <a:solidFill>
                  <a:prstClr val="white"/>
                </a:solidFill>
              </a:rPr>
              <a:t>Reaping What You Sow</a:t>
            </a:r>
          </a:p>
        </p:txBody>
      </p:sp>
      <p:sp>
        <p:nvSpPr>
          <p:cNvPr id="5" name="TextBox 4"/>
          <p:cNvSpPr txBox="1"/>
          <p:nvPr/>
        </p:nvSpPr>
        <p:spPr>
          <a:xfrm>
            <a:off x="427008" y="677309"/>
            <a:ext cx="8335992" cy="3339376"/>
          </a:xfrm>
          <a:prstGeom prst="rect">
            <a:avLst/>
          </a:prstGeom>
          <a:noFill/>
        </p:spPr>
        <p:txBody>
          <a:bodyPr wrap="square" rtlCol="0">
            <a:spAutoFit/>
          </a:bodyPr>
          <a:lstStyle/>
          <a:p>
            <a:pPr marL="571500" indent="-571500" defTabSz="685086">
              <a:buFont typeface="+mj-lt"/>
              <a:buAutoNum type="romanUcPeriod" startAt="4"/>
            </a:pPr>
            <a:r>
              <a:rPr lang="en-US" sz="2900" b="1" dirty="0">
                <a:solidFill>
                  <a:prstClr val="white"/>
                </a:solidFill>
              </a:rPr>
              <a:t>God’s ultimate purpose is to </a:t>
            </a:r>
            <a:r>
              <a:rPr lang="en-US" sz="2900" b="1" u="sng" dirty="0">
                <a:solidFill>
                  <a:srgbClr val="1F497D">
                    <a:lumMod val="20000"/>
                    <a:lumOff val="80000"/>
                  </a:srgbClr>
                </a:solidFill>
              </a:rPr>
              <a:t>grow</a:t>
            </a:r>
            <a:r>
              <a:rPr lang="en-US" sz="2900" b="1" dirty="0">
                <a:solidFill>
                  <a:prstClr val="white"/>
                </a:solidFill>
              </a:rPr>
              <a:t> and </a:t>
            </a:r>
            <a:r>
              <a:rPr lang="en-US" sz="2900" b="1" u="sng" dirty="0">
                <a:solidFill>
                  <a:srgbClr val="1F497D">
                    <a:lumMod val="20000"/>
                    <a:lumOff val="80000"/>
                  </a:srgbClr>
                </a:solidFill>
              </a:rPr>
              <a:t>mature</a:t>
            </a:r>
            <a:r>
              <a:rPr lang="en-US" sz="2900" b="1" dirty="0">
                <a:solidFill>
                  <a:prstClr val="white"/>
                </a:solidFill>
              </a:rPr>
              <a:t> us.</a:t>
            </a:r>
          </a:p>
          <a:p>
            <a:pPr defTabSz="685086"/>
            <a:r>
              <a:rPr lang="en-US" sz="2600" b="1" dirty="0">
                <a:solidFill>
                  <a:prstClr val="white"/>
                </a:solidFill>
              </a:rPr>
              <a:t>C. We need to </a:t>
            </a:r>
            <a:r>
              <a:rPr lang="en-US" sz="2600" b="1" u="sng" dirty="0">
                <a:solidFill>
                  <a:srgbClr val="1F497D">
                    <a:lumMod val="20000"/>
                    <a:lumOff val="80000"/>
                  </a:srgbClr>
                </a:solidFill>
              </a:rPr>
              <a:t>submit</a:t>
            </a:r>
            <a:r>
              <a:rPr lang="en-US" sz="2600" b="1" dirty="0">
                <a:solidFill>
                  <a:prstClr val="white"/>
                </a:solidFill>
              </a:rPr>
              <a:t> to God’s work in our lives.</a:t>
            </a:r>
          </a:p>
          <a:p>
            <a:pPr defTabSz="685086"/>
            <a:r>
              <a:rPr lang="en-US" sz="2600" b="1" i="1" dirty="0">
                <a:solidFill>
                  <a:srgbClr val="F79646">
                    <a:lumMod val="20000"/>
                    <a:lumOff val="80000"/>
                  </a:srgbClr>
                </a:solidFill>
              </a:rPr>
              <a:t>28 </a:t>
            </a:r>
            <a:r>
              <a:rPr lang="en-US" sz="2600" b="1" i="1" u="sng" dirty="0">
                <a:solidFill>
                  <a:srgbClr val="F79646">
                    <a:lumMod val="20000"/>
                    <a:lumOff val="80000"/>
                  </a:srgbClr>
                </a:solidFill>
              </a:rPr>
              <a:t>Jacob did so</a:t>
            </a:r>
            <a:r>
              <a:rPr lang="en-US" sz="2600" b="1" i="1" dirty="0">
                <a:solidFill>
                  <a:srgbClr val="F79646">
                    <a:lumMod val="20000"/>
                    <a:lumOff val="80000"/>
                  </a:srgbClr>
                </a:solidFill>
              </a:rPr>
              <a:t>, and completed her week. Then Laban gave him his daughter Rachel to be his wife. 29 (Laban gave his female servant Bilhah to his daughter Rachel to be her servant.) 30 So Jacob went in to Rachel also, and he loved Rachel more than Leah, and served Laban for another seven years.</a:t>
            </a:r>
          </a:p>
        </p:txBody>
      </p:sp>
    </p:spTree>
    <p:extLst>
      <p:ext uri="{BB962C8B-B14F-4D97-AF65-F5344CB8AC3E}">
        <p14:creationId xmlns:p14="http://schemas.microsoft.com/office/powerpoint/2010/main" val="39858266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1000"/>
                                        <p:tgtEl>
                                          <p:spTgt spid="5">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p:cTn id="12"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4"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F0B68B2B-3BF7-FB48-A1CB-05B181D0CD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59300"/>
            <a:ext cx="9144000" cy="584200"/>
          </a:xfrm>
          <a:prstGeom prst="rect">
            <a:avLst/>
          </a:prstGeom>
        </p:spPr>
      </p:pic>
      <p:sp>
        <p:nvSpPr>
          <p:cNvPr id="2" name="TextBox 1"/>
          <p:cNvSpPr txBox="1"/>
          <p:nvPr/>
        </p:nvSpPr>
        <p:spPr>
          <a:xfrm>
            <a:off x="0" y="82178"/>
            <a:ext cx="9144000" cy="600164"/>
          </a:xfrm>
          <a:prstGeom prst="rect">
            <a:avLst/>
          </a:prstGeom>
          <a:noFill/>
        </p:spPr>
        <p:txBody>
          <a:bodyPr wrap="square" rtlCol="0">
            <a:spAutoFit/>
          </a:bodyPr>
          <a:lstStyle/>
          <a:p>
            <a:pPr algn="ctr" defTabSz="685086">
              <a:defRPr/>
            </a:pPr>
            <a:r>
              <a:rPr lang="en-US" sz="3300" b="1" dirty="0">
                <a:solidFill>
                  <a:prstClr val="white"/>
                </a:solidFill>
              </a:rPr>
              <a:t>Reaping What You Sow</a:t>
            </a:r>
          </a:p>
        </p:txBody>
      </p:sp>
    </p:spTree>
    <p:extLst>
      <p:ext uri="{BB962C8B-B14F-4D97-AF65-F5344CB8AC3E}">
        <p14:creationId xmlns:p14="http://schemas.microsoft.com/office/powerpoint/2010/main" val="2122796836"/>
      </p:ext>
    </p:extLst>
  </p:cSld>
  <p:clrMapOvr>
    <a:masterClrMapping/>
  </p:clrMapOvr>
  <p:transition spd="med">
    <p:fade/>
  </p:transition>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A952E590-8FB7-074B-A847-7744F14956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59300"/>
            <a:ext cx="9144000" cy="584200"/>
          </a:xfrm>
          <a:prstGeom prst="rect">
            <a:avLst/>
          </a:prstGeom>
        </p:spPr>
      </p:pic>
      <p:sp>
        <p:nvSpPr>
          <p:cNvPr id="2" name="TextBox 1"/>
          <p:cNvSpPr txBox="1"/>
          <p:nvPr/>
        </p:nvSpPr>
        <p:spPr>
          <a:xfrm>
            <a:off x="0" y="82178"/>
            <a:ext cx="9144000" cy="600164"/>
          </a:xfrm>
          <a:prstGeom prst="rect">
            <a:avLst/>
          </a:prstGeom>
          <a:noFill/>
        </p:spPr>
        <p:txBody>
          <a:bodyPr wrap="square" rtlCol="0">
            <a:spAutoFit/>
          </a:bodyPr>
          <a:lstStyle/>
          <a:p>
            <a:pPr algn="ctr" defTabSz="685086"/>
            <a:r>
              <a:rPr lang="en-US" sz="3300" b="1" dirty="0">
                <a:solidFill>
                  <a:prstClr val="white"/>
                </a:solidFill>
              </a:rPr>
              <a:t>Reaping What You Sow</a:t>
            </a:r>
          </a:p>
        </p:txBody>
      </p:sp>
      <p:sp>
        <p:nvSpPr>
          <p:cNvPr id="5" name="TextBox 4"/>
          <p:cNvSpPr txBox="1"/>
          <p:nvPr/>
        </p:nvSpPr>
        <p:spPr>
          <a:xfrm>
            <a:off x="427008" y="677309"/>
            <a:ext cx="8335992" cy="2492990"/>
          </a:xfrm>
          <a:prstGeom prst="rect">
            <a:avLst/>
          </a:prstGeom>
          <a:noFill/>
        </p:spPr>
        <p:txBody>
          <a:bodyPr wrap="square" rtlCol="0">
            <a:spAutoFit/>
          </a:bodyPr>
          <a:lstStyle/>
          <a:p>
            <a:pPr algn="ctr" defTabSz="685086"/>
            <a:endParaRPr lang="en-US" sz="2600" b="1" dirty="0">
              <a:solidFill>
                <a:srgbClr val="1F497D">
                  <a:lumMod val="20000"/>
                  <a:lumOff val="80000"/>
                </a:srgbClr>
              </a:solidFill>
            </a:endParaRPr>
          </a:p>
          <a:p>
            <a:pPr algn="ctr" defTabSz="685086"/>
            <a:r>
              <a:rPr lang="en-US" sz="2600" b="1" dirty="0">
                <a:solidFill>
                  <a:srgbClr val="1F497D">
                    <a:lumMod val="20000"/>
                    <a:lumOff val="80000"/>
                  </a:srgbClr>
                </a:solidFill>
              </a:rPr>
              <a:t>Sometimes things become so difficult that we just want to give up. But we need to faithfully continue our journey with God. He will guide us and bless us as we put our</a:t>
            </a:r>
          </a:p>
          <a:p>
            <a:pPr algn="ctr" defTabSz="685086"/>
            <a:r>
              <a:rPr lang="en-US" sz="2600" b="1" dirty="0">
                <a:solidFill>
                  <a:srgbClr val="1F497D">
                    <a:lumMod val="20000"/>
                    <a:lumOff val="80000"/>
                  </a:srgbClr>
                </a:solidFill>
              </a:rPr>
              <a:t>trust in Him and keep following Him. God’s ultimate purpose is to grow and mature us for His glory.</a:t>
            </a:r>
          </a:p>
        </p:txBody>
      </p:sp>
    </p:spTree>
    <p:extLst>
      <p:ext uri="{BB962C8B-B14F-4D97-AF65-F5344CB8AC3E}">
        <p14:creationId xmlns:p14="http://schemas.microsoft.com/office/powerpoint/2010/main" val="1484705732"/>
      </p:ext>
    </p:extLst>
  </p:cSld>
  <p:clrMapOvr>
    <a:masterClrMapping/>
  </p:clrMapOvr>
  <p:transition spd="med">
    <p:fade/>
  </p:transition>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E03057F-29EE-464F-8A37-1AE5D659B7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59300"/>
            <a:ext cx="9144000" cy="584200"/>
          </a:xfrm>
          <a:prstGeom prst="rect">
            <a:avLst/>
          </a:prstGeom>
        </p:spPr>
      </p:pic>
      <p:sp>
        <p:nvSpPr>
          <p:cNvPr id="2" name="TextBox 1"/>
          <p:cNvSpPr txBox="1"/>
          <p:nvPr/>
        </p:nvSpPr>
        <p:spPr>
          <a:xfrm>
            <a:off x="0" y="82178"/>
            <a:ext cx="9144000" cy="600164"/>
          </a:xfrm>
          <a:prstGeom prst="rect">
            <a:avLst/>
          </a:prstGeom>
          <a:noFill/>
        </p:spPr>
        <p:txBody>
          <a:bodyPr wrap="square" rtlCol="0">
            <a:spAutoFit/>
          </a:bodyPr>
          <a:lstStyle/>
          <a:p>
            <a:pPr algn="ctr" defTabSz="685086">
              <a:defRPr/>
            </a:pPr>
            <a:r>
              <a:rPr lang="en-US" sz="3300" b="1" dirty="0">
                <a:solidFill>
                  <a:prstClr val="white"/>
                </a:solidFill>
              </a:rPr>
              <a:t>Reaping What You Sow</a:t>
            </a:r>
          </a:p>
        </p:txBody>
      </p:sp>
    </p:spTree>
    <p:extLst>
      <p:ext uri="{BB962C8B-B14F-4D97-AF65-F5344CB8AC3E}">
        <p14:creationId xmlns:p14="http://schemas.microsoft.com/office/powerpoint/2010/main" val="3737998699"/>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Text Box 7"/>
          <p:cNvSpPr txBox="1">
            <a:spLocks noChangeArrowheads="1"/>
          </p:cNvSpPr>
          <p:nvPr/>
        </p:nvSpPr>
        <p:spPr bwMode="auto">
          <a:xfrm>
            <a:off x="148326" y="1106019"/>
            <a:ext cx="8843275" cy="2462212"/>
          </a:xfrm>
          <a:prstGeom prst="rect">
            <a:avLst/>
          </a:prstGeom>
          <a:noFill/>
          <a:ln w="9525">
            <a:noFill/>
            <a:miter lim="800000"/>
            <a:headEnd/>
            <a:tailEnd/>
          </a:ln>
          <a:effectLst/>
        </p:spPr>
        <p:txBody>
          <a:bodyPr wrap="square">
            <a:prstTxWarp prst="textNoShape">
              <a:avLst/>
            </a:prstTxWarp>
            <a:spAutoFit/>
          </a:bodyPr>
          <a:lstStyle/>
          <a:p>
            <a:pPr algn="ctr">
              <a:spcBef>
                <a:spcPct val="50000"/>
              </a:spcBef>
            </a:pPr>
            <a:r>
              <a:rPr lang="en-US" sz="2800" b="1" dirty="0">
                <a:solidFill>
                  <a:prstClr val="white"/>
                </a:solidFill>
                <a:latin typeface="Lucida Sans Unicode" charset="0"/>
              </a:rPr>
              <a:t>‘Cause when we see You we find strength</a:t>
            </a:r>
          </a:p>
          <a:p>
            <a:pPr algn="ctr">
              <a:spcBef>
                <a:spcPct val="50000"/>
              </a:spcBef>
            </a:pPr>
            <a:r>
              <a:rPr lang="en-US" sz="2800" b="1" dirty="0">
                <a:solidFill>
                  <a:prstClr val="white"/>
                </a:solidFill>
                <a:latin typeface="Lucida Sans Unicode" charset="0"/>
              </a:rPr>
              <a:t>To face the day,</a:t>
            </a:r>
          </a:p>
          <a:p>
            <a:pPr algn="ctr">
              <a:spcBef>
                <a:spcPct val="50000"/>
              </a:spcBef>
            </a:pPr>
            <a:r>
              <a:rPr lang="en-US" sz="2800" b="1" dirty="0">
                <a:solidFill>
                  <a:prstClr val="white"/>
                </a:solidFill>
                <a:latin typeface="Lucida Sans Unicode" charset="0"/>
              </a:rPr>
              <a:t>And in Your presence all our fears are </a:t>
            </a:r>
          </a:p>
          <a:p>
            <a:pPr algn="ctr">
              <a:spcBef>
                <a:spcPct val="50000"/>
              </a:spcBef>
            </a:pPr>
            <a:r>
              <a:rPr lang="en-US" sz="2800" b="1" dirty="0">
                <a:solidFill>
                  <a:prstClr val="white"/>
                </a:solidFill>
                <a:latin typeface="Lucida Sans Unicode" charset="0"/>
              </a:rPr>
              <a:t>Washed away, washed away. </a:t>
            </a:r>
          </a:p>
        </p:txBody>
      </p:sp>
    </p:spTree>
    <p:extLst>
      <p:ext uri="{BB962C8B-B14F-4D97-AF65-F5344CB8AC3E}">
        <p14:creationId xmlns:p14="http://schemas.microsoft.com/office/powerpoint/2010/main" val="33251382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49F84F70-B7BC-1B42-B0D8-9D6B6AAB1EF7}"/>
              </a:ext>
            </a:extLst>
          </p:cNvPr>
          <p:cNvPicPr>
            <a:picLocks noChangeAspect="1"/>
          </p:cNvPicPr>
          <p:nvPr/>
        </p:nvPicPr>
        <p:blipFill rotWithShape="1">
          <a:blip r:embed="rId2">
            <a:extLst>
              <a:ext uri="{BEBA8EAE-BF5A-486C-A8C5-ECC9F3942E4B}">
                <a14:imgProps xmlns:a14="http://schemas.microsoft.com/office/drawing/2010/main">
                  <a14:imgLayer>
                    <a14:imgEffect>
                      <a14:brightnessContrast bright="-20000" contrast="20000"/>
                    </a14:imgEffect>
                  </a14:imgLayer>
                </a14:imgProps>
              </a:ext>
            </a:extLst>
          </a:blip>
          <a:srcRect l="1617" r="1160"/>
          <a:stretch/>
        </p:blipFill>
        <p:spPr>
          <a:xfrm>
            <a:off x="0" y="-7900"/>
            <a:ext cx="9144000" cy="5151399"/>
          </a:xfrm>
          <a:prstGeom prst="rect">
            <a:avLst/>
          </a:prstGeom>
        </p:spPr>
      </p:pic>
      <p:sp>
        <p:nvSpPr>
          <p:cNvPr id="8" name="TextBox 7">
            <a:extLst>
              <a:ext uri="{FF2B5EF4-FFF2-40B4-BE49-F238E27FC236}">
                <a16:creationId xmlns:a16="http://schemas.microsoft.com/office/drawing/2014/main" xmlns="" id="{D1E5CBBA-63EF-6F41-8763-7C4DC31EA643}"/>
              </a:ext>
            </a:extLst>
          </p:cNvPr>
          <p:cNvSpPr txBox="1"/>
          <p:nvPr/>
        </p:nvSpPr>
        <p:spPr>
          <a:xfrm>
            <a:off x="152400" y="200620"/>
            <a:ext cx="4267200" cy="923330"/>
          </a:xfrm>
          <a:prstGeom prst="rect">
            <a:avLst/>
          </a:prstGeom>
          <a:noFill/>
        </p:spPr>
        <p:txBody>
          <a:bodyPr wrap="square" rtlCol="0">
            <a:spAutoFit/>
          </a:bodyPr>
          <a:lstStyle/>
          <a:p>
            <a:pPr algn="ctr" defTabSz="914400" fontAlgn="base">
              <a:spcBef>
                <a:spcPct val="0"/>
              </a:spcBef>
              <a:spcAft>
                <a:spcPct val="0"/>
              </a:spcAft>
            </a:pPr>
            <a:r>
              <a:rPr lang="en-US" sz="5400" spc="800" dirty="0">
                <a:solidFill>
                  <a:srgbClr val="FFFFFF"/>
                </a:solidFill>
                <a:effectLst>
                  <a:outerShdw blurRad="50800" dist="76200" dir="2700000" algn="tl" rotWithShape="0">
                    <a:prstClr val="black">
                      <a:alpha val="40000"/>
                    </a:prstClr>
                  </a:outerShdw>
                </a:effectLst>
                <a:latin typeface="American Typewriter" charset="0"/>
                <a:ea typeface="American Typewriter" charset="0"/>
                <a:cs typeface="American Typewriter" charset="0"/>
              </a:rPr>
              <a:t>GENESIS:</a:t>
            </a:r>
          </a:p>
        </p:txBody>
      </p:sp>
      <p:pic>
        <p:nvPicPr>
          <p:cNvPr id="9" name="Picture 8">
            <a:extLst>
              <a:ext uri="{FF2B5EF4-FFF2-40B4-BE49-F238E27FC236}">
                <a16:creationId xmlns:a16="http://schemas.microsoft.com/office/drawing/2014/main" xmlns="" id="{AB0E2640-5CA1-F548-914F-CFAFCB21ED08}"/>
              </a:ext>
            </a:extLst>
          </p:cNvPr>
          <p:cNvPicPr>
            <a:picLocks noChangeAspect="1"/>
          </p:cNvPicPr>
          <p:nvPr/>
        </p:nvPicPr>
        <p:blipFill rotWithShape="1">
          <a:blip r:embed="rId3">
            <a:extLst>
              <a:ext uri="{28A0092B-C50C-407E-A947-70E740481C1C}">
                <a14:useLocalDpi xmlns:a14="http://schemas.microsoft.com/office/drawing/2010/main" val="0"/>
              </a:ext>
            </a:extLst>
          </a:blip>
          <a:srcRect l="-180" t="34074" r="180" b="42222"/>
          <a:stretch/>
        </p:blipFill>
        <p:spPr>
          <a:xfrm>
            <a:off x="3962400" y="209550"/>
            <a:ext cx="5181600" cy="835784"/>
          </a:xfrm>
          <a:prstGeom prst="rect">
            <a:avLst/>
          </a:prstGeom>
        </p:spPr>
      </p:pic>
      <p:sp>
        <p:nvSpPr>
          <p:cNvPr id="11" name="Rectangle 10">
            <a:extLst>
              <a:ext uri="{FF2B5EF4-FFF2-40B4-BE49-F238E27FC236}">
                <a16:creationId xmlns:a16="http://schemas.microsoft.com/office/drawing/2014/main" xmlns="" id="{5DEE00DB-88A7-2D42-8BED-5783B810D6A5}"/>
              </a:ext>
            </a:extLst>
          </p:cNvPr>
          <p:cNvSpPr/>
          <p:nvPr/>
        </p:nvSpPr>
        <p:spPr>
          <a:xfrm>
            <a:off x="-644" y="2086511"/>
            <a:ext cx="9144639" cy="1323439"/>
          </a:xfrm>
          <a:prstGeom prst="rect">
            <a:avLst/>
          </a:prstGeom>
          <a:noFill/>
        </p:spPr>
        <p:txBody>
          <a:bodyPr wrap="square" lIns="91440" tIns="45720" rIns="91440" bIns="45720">
            <a:spAutoFit/>
            <a:scene3d>
              <a:camera prst="orthographicFront"/>
              <a:lightRig rig="threePt" dir="t"/>
            </a:scene3d>
            <a:sp3d extrusionH="57150">
              <a:bevelT w="38100" h="38100"/>
            </a:sp3d>
          </a:bodyPr>
          <a:lstStyle/>
          <a:p>
            <a:pPr algn="ctr" defTabSz="914400"/>
            <a:r>
              <a:rPr lang="en-US" sz="8000" dirty="0">
                <a:ln w="1905"/>
                <a:solidFill>
                  <a:srgbClr val="FFBC1F"/>
                </a:solidFill>
                <a:effectLst>
                  <a:outerShdw dist="38100" dir="2700000" algn="tl" rotWithShape="0">
                    <a:prstClr val="black">
                      <a:alpha val="90000"/>
                    </a:prstClr>
                  </a:outerShdw>
                </a:effectLst>
                <a:latin typeface="Matura MT Script Capitals" pitchFamily="66" charset="0"/>
                <a:cs typeface=""/>
              </a:rPr>
              <a:t>Jacob</a:t>
            </a:r>
          </a:p>
        </p:txBody>
      </p:sp>
    </p:spTree>
    <p:extLst>
      <p:ext uri="{BB962C8B-B14F-4D97-AF65-F5344CB8AC3E}">
        <p14:creationId xmlns:p14="http://schemas.microsoft.com/office/powerpoint/2010/main" val="2194326541"/>
      </p:ext>
    </p:extLst>
  </p:cSld>
  <p:clrMapOvr>
    <a:masterClrMapping/>
  </p:clrMapOvr>
  <p:transition spd="med">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61DD4079-E423-774D-9FB9-D5B1E77A5F05}"/>
              </a:ext>
            </a:extLst>
          </p:cNvPr>
          <p:cNvPicPr>
            <a:picLocks noChangeAspect="1"/>
          </p:cNvPicPr>
          <p:nvPr/>
        </p:nvPicPr>
        <p:blipFill rotWithShape="1">
          <a:blip r:embed="rId2">
            <a:extLst>
              <a:ext uri="{BEBA8EAE-BF5A-486C-A8C5-ECC9F3942E4B}">
                <a14:imgProps xmlns:a14="http://schemas.microsoft.com/office/drawing/2010/main">
                  <a14:imgLayer>
                    <a14:imgEffect>
                      <a14:brightnessContrast bright="-20000" contrast="20000"/>
                    </a14:imgEffect>
                  </a14:imgLayer>
                </a14:imgProps>
              </a:ext>
            </a:extLst>
          </a:blip>
          <a:srcRect l="1617" r="1160"/>
          <a:stretch/>
        </p:blipFill>
        <p:spPr>
          <a:xfrm>
            <a:off x="0" y="-7900"/>
            <a:ext cx="9144000" cy="5151399"/>
          </a:xfrm>
          <a:prstGeom prst="rect">
            <a:avLst/>
          </a:prstGeom>
        </p:spPr>
      </p:pic>
    </p:spTree>
    <p:extLst>
      <p:ext uri="{BB962C8B-B14F-4D97-AF65-F5344CB8AC3E}">
        <p14:creationId xmlns:p14="http://schemas.microsoft.com/office/powerpoint/2010/main" val="3896191696"/>
      </p:ext>
    </p:extLst>
  </p:cSld>
  <p:clrMapOvr>
    <a:masterClrMapping/>
  </p:clrMapOvr>
  <p:transition spd="med">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0"/>
            <a:ext cx="9144000" cy="5143500"/>
          </a:xfrm>
          <a:prstGeom prst="rect">
            <a:avLst/>
          </a:prstGeom>
        </p:spPr>
      </p:pic>
      <p:pic>
        <p:nvPicPr>
          <p:cNvPr id="4" name="Picture 3" descr="Bethel-Logo_Primary_white_HR.png"/>
          <p:cNvPicPr>
            <a:picLocks noChangeAspect="1"/>
          </p:cNvPicPr>
          <p:nvPr/>
        </p:nvPicPr>
        <p:blipFill>
          <a:blip r:embed="rId4"/>
          <a:stretch>
            <a:fillRect/>
          </a:stretch>
        </p:blipFill>
        <p:spPr>
          <a:xfrm>
            <a:off x="7202078" y="4266066"/>
            <a:ext cx="1762812" cy="991582"/>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5" name="Picture 4" descr="Bethel-Logo_Primary_white_HR.png"/>
          <p:cNvPicPr>
            <a:picLocks noChangeAspect="1"/>
          </p:cNvPicPr>
          <p:nvPr/>
        </p:nvPicPr>
        <p:blipFill>
          <a:blip r:embed="rId4"/>
          <a:stretch>
            <a:fillRect/>
          </a:stretch>
        </p:blipFill>
        <p:spPr>
          <a:xfrm>
            <a:off x="7354478" y="4418466"/>
            <a:ext cx="1762812" cy="991582"/>
          </a:xfrm>
          <a:prstGeom prst="rect">
            <a:avLst/>
          </a:prstGeom>
        </p:spPr>
      </p:pic>
    </p:spTree>
    <p:extLst>
      <p:ext uri="{BB962C8B-B14F-4D97-AF65-F5344CB8AC3E}">
        <p14:creationId xmlns:p14="http://schemas.microsoft.com/office/powerpoint/2010/main" val="135210169"/>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162</TotalTime>
  <Words>3800</Words>
  <Application>Microsoft Office PowerPoint</Application>
  <PresentationFormat>On-screen Show (16:9)</PresentationFormat>
  <Paragraphs>358</Paragraphs>
  <Slides>92</Slides>
  <Notes>55</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92</vt:i4>
      </vt:variant>
    </vt:vector>
  </HeadingPairs>
  <TitlesOfParts>
    <vt:vector size="101" baseType="lpstr">
      <vt:lpstr>American Typewriter</vt:lpstr>
      <vt:lpstr>Arial</vt:lpstr>
      <vt:lpstr>Calibri</vt:lpstr>
      <vt:lpstr>Lucida Sans Unicode</vt:lpstr>
      <vt:lpstr>Matura MT Script Capitals</vt:lpstr>
      <vt:lpstr>2_Office Theme</vt:lpstr>
      <vt:lpstr>1_Office Theme</vt:lpstr>
      <vt:lpstr>Default Design</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Reaping What You Sow Genesis 29:1-30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Mac User</dc:creator>
  <cp:lastModifiedBy>Mike Greenwood</cp:lastModifiedBy>
  <cp:revision>8</cp:revision>
  <cp:lastPrinted>2018-05-21T20:30:01Z</cp:lastPrinted>
  <dcterms:created xsi:type="dcterms:W3CDTF">2013-11-06T22:44:48Z</dcterms:created>
  <dcterms:modified xsi:type="dcterms:W3CDTF">2018-05-21T20:30:06Z</dcterms:modified>
</cp:coreProperties>
</file>